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7772400" cy="10058400"/>
  <p:notesSz cx="6858000" cy="9144000"/>
  <p:defaultTextStyle>
    <a:defPPr>
      <a:defRPr lang="en-US"/>
    </a:defPPr>
    <a:lvl1pPr marL="0" algn="l" defTabSz="1018824" rtl="0" eaLnBrk="1" latinLnBrk="0" hangingPunct="1">
      <a:defRPr sz="2006" kern="1200">
        <a:solidFill>
          <a:schemeClr val="tx1"/>
        </a:solidFill>
        <a:latin typeface="+mn-lt"/>
        <a:ea typeface="+mn-ea"/>
        <a:cs typeface="+mn-cs"/>
      </a:defRPr>
    </a:lvl1pPr>
    <a:lvl2pPr marL="509412" algn="l" defTabSz="1018824" rtl="0" eaLnBrk="1" latinLnBrk="0" hangingPunct="1">
      <a:defRPr sz="2006" kern="1200">
        <a:solidFill>
          <a:schemeClr val="tx1"/>
        </a:solidFill>
        <a:latin typeface="+mn-lt"/>
        <a:ea typeface="+mn-ea"/>
        <a:cs typeface="+mn-cs"/>
      </a:defRPr>
    </a:lvl2pPr>
    <a:lvl3pPr marL="1018824" algn="l" defTabSz="1018824" rtl="0" eaLnBrk="1" latinLnBrk="0" hangingPunct="1">
      <a:defRPr sz="2006" kern="1200">
        <a:solidFill>
          <a:schemeClr val="tx1"/>
        </a:solidFill>
        <a:latin typeface="+mn-lt"/>
        <a:ea typeface="+mn-ea"/>
        <a:cs typeface="+mn-cs"/>
      </a:defRPr>
    </a:lvl3pPr>
    <a:lvl4pPr marL="1528237" algn="l" defTabSz="1018824" rtl="0" eaLnBrk="1" latinLnBrk="0" hangingPunct="1">
      <a:defRPr sz="2006" kern="1200">
        <a:solidFill>
          <a:schemeClr val="tx1"/>
        </a:solidFill>
        <a:latin typeface="+mn-lt"/>
        <a:ea typeface="+mn-ea"/>
        <a:cs typeface="+mn-cs"/>
      </a:defRPr>
    </a:lvl4pPr>
    <a:lvl5pPr marL="2037649" algn="l" defTabSz="1018824" rtl="0" eaLnBrk="1" latinLnBrk="0" hangingPunct="1">
      <a:defRPr sz="2006" kern="1200">
        <a:solidFill>
          <a:schemeClr val="tx1"/>
        </a:solidFill>
        <a:latin typeface="+mn-lt"/>
        <a:ea typeface="+mn-ea"/>
        <a:cs typeface="+mn-cs"/>
      </a:defRPr>
    </a:lvl5pPr>
    <a:lvl6pPr marL="2547061" algn="l" defTabSz="1018824" rtl="0" eaLnBrk="1" latinLnBrk="0" hangingPunct="1">
      <a:defRPr sz="2006" kern="1200">
        <a:solidFill>
          <a:schemeClr val="tx1"/>
        </a:solidFill>
        <a:latin typeface="+mn-lt"/>
        <a:ea typeface="+mn-ea"/>
        <a:cs typeface="+mn-cs"/>
      </a:defRPr>
    </a:lvl6pPr>
    <a:lvl7pPr marL="3056473" algn="l" defTabSz="1018824" rtl="0" eaLnBrk="1" latinLnBrk="0" hangingPunct="1">
      <a:defRPr sz="2006" kern="1200">
        <a:solidFill>
          <a:schemeClr val="tx1"/>
        </a:solidFill>
        <a:latin typeface="+mn-lt"/>
        <a:ea typeface="+mn-ea"/>
        <a:cs typeface="+mn-cs"/>
      </a:defRPr>
    </a:lvl7pPr>
    <a:lvl8pPr marL="3565886" algn="l" defTabSz="1018824" rtl="0" eaLnBrk="1" latinLnBrk="0" hangingPunct="1">
      <a:defRPr sz="2006" kern="1200">
        <a:solidFill>
          <a:schemeClr val="tx1"/>
        </a:solidFill>
        <a:latin typeface="+mn-lt"/>
        <a:ea typeface="+mn-ea"/>
        <a:cs typeface="+mn-cs"/>
      </a:defRPr>
    </a:lvl8pPr>
    <a:lvl9pPr marL="4075298" algn="l" defTabSz="1018824" rtl="0" eaLnBrk="1" latinLnBrk="0" hangingPunct="1">
      <a:defRPr sz="2006"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80" autoAdjust="0"/>
    <p:restoredTop sz="94660"/>
  </p:normalViewPr>
  <p:slideViewPr>
    <p:cSldViewPr snapToGrid="0">
      <p:cViewPr>
        <p:scale>
          <a:sx n="121" d="100"/>
          <a:sy n="121" d="100"/>
        </p:scale>
        <p:origin x="-376" y="-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646133"/>
            <a:ext cx="6606540" cy="3501813"/>
          </a:xfrm>
        </p:spPr>
        <p:txBody>
          <a:bodyPr anchor="b"/>
          <a:lstStyle>
            <a:lvl1pPr algn="ctr">
              <a:defRPr sz="5100"/>
            </a:lvl1pPr>
          </a:lstStyle>
          <a:p>
            <a:r>
              <a:rPr lang="en-US"/>
              <a:t>Click to edit Master title style</a:t>
            </a:r>
            <a:endParaRPr lang="en-US" dirty="0"/>
          </a:p>
        </p:txBody>
      </p:sp>
      <p:sp>
        <p:nvSpPr>
          <p:cNvPr id="3" name="Subtitle 2"/>
          <p:cNvSpPr>
            <a:spLocks noGrp="1"/>
          </p:cNvSpPr>
          <p:nvPr>
            <p:ph type="subTitle" idx="1"/>
          </p:nvPr>
        </p:nvSpPr>
        <p:spPr>
          <a:xfrm>
            <a:off x="971550" y="5282989"/>
            <a:ext cx="5829300" cy="2428451"/>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0694B71-978E-4F99-87EC-E5DEEBA01B0F}"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2648187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694B71-978E-4F99-87EC-E5DEEBA01B0F}"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3838245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535517"/>
            <a:ext cx="1675924" cy="852402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34353" y="535517"/>
            <a:ext cx="4930616" cy="85240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694B71-978E-4F99-87EC-E5DEEBA01B0F}"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1961123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694B71-978E-4F99-87EC-E5DEEBA01B0F}"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3217324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507618"/>
            <a:ext cx="6703695" cy="4184014"/>
          </a:xfrm>
        </p:spPr>
        <p:txBody>
          <a:bodyPr anchor="b"/>
          <a:lstStyle>
            <a:lvl1pPr>
              <a:defRPr sz="5100"/>
            </a:lvl1pPr>
          </a:lstStyle>
          <a:p>
            <a:r>
              <a:rPr lang="en-US"/>
              <a:t>Click to edit Master title style</a:t>
            </a:r>
            <a:endParaRPr lang="en-US" dirty="0"/>
          </a:p>
        </p:txBody>
      </p:sp>
      <p:sp>
        <p:nvSpPr>
          <p:cNvPr id="3" name="Text Placeholder 2"/>
          <p:cNvSpPr>
            <a:spLocks noGrp="1"/>
          </p:cNvSpPr>
          <p:nvPr>
            <p:ph type="body" idx="1"/>
          </p:nvPr>
        </p:nvSpPr>
        <p:spPr>
          <a:xfrm>
            <a:off x="530305" y="6731215"/>
            <a:ext cx="6703695" cy="2200274"/>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694B71-978E-4F99-87EC-E5DEEBA01B0F}" type="datetimeFigureOut">
              <a:rPr lang="en-US" smtClean="0"/>
              <a:t>4/28/21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149487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34353"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934778" y="2677584"/>
            <a:ext cx="3303270" cy="6381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694B71-978E-4F99-87EC-E5DEEBA01B0F}" type="datetimeFigureOut">
              <a:rPr lang="en-US" smtClean="0"/>
              <a:t>4/28/21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3662686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535519"/>
            <a:ext cx="6703695" cy="1944159"/>
          </a:xfrm>
        </p:spPr>
        <p:txBody>
          <a:bodyPr/>
          <a:lstStyle/>
          <a:p>
            <a:r>
              <a:rPr lang="en-US"/>
              <a:t>Click to edit Master title style</a:t>
            </a:r>
            <a:endParaRPr lang="en-US" dirty="0"/>
          </a:p>
        </p:txBody>
      </p:sp>
      <p:sp>
        <p:nvSpPr>
          <p:cNvPr id="3" name="Text Placeholder 2"/>
          <p:cNvSpPr>
            <a:spLocks noGrp="1"/>
          </p:cNvSpPr>
          <p:nvPr>
            <p:ph type="body" idx="1"/>
          </p:nvPr>
        </p:nvSpPr>
        <p:spPr>
          <a:xfrm>
            <a:off x="535366" y="2465706"/>
            <a:ext cx="3288089"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4" name="Content Placeholder 3"/>
          <p:cNvSpPr>
            <a:spLocks noGrp="1"/>
          </p:cNvSpPr>
          <p:nvPr>
            <p:ph sz="half" idx="2"/>
          </p:nvPr>
        </p:nvSpPr>
        <p:spPr>
          <a:xfrm>
            <a:off x="535366" y="3674110"/>
            <a:ext cx="3288089"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934778" y="2465706"/>
            <a:ext cx="3304282" cy="120840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a:t>Click to edit Master text styles</a:t>
            </a:r>
          </a:p>
        </p:txBody>
      </p:sp>
      <p:sp>
        <p:nvSpPr>
          <p:cNvPr id="6" name="Content Placeholder 5"/>
          <p:cNvSpPr>
            <a:spLocks noGrp="1"/>
          </p:cNvSpPr>
          <p:nvPr>
            <p:ph sz="quarter" idx="4"/>
          </p:nvPr>
        </p:nvSpPr>
        <p:spPr>
          <a:xfrm>
            <a:off x="3934778" y="3674110"/>
            <a:ext cx="3304282" cy="5404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694B71-978E-4F99-87EC-E5DEEBA01B0F}" type="datetimeFigureOut">
              <a:rPr lang="en-US" smtClean="0"/>
              <a:t>4/28/21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1385468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694B71-978E-4F99-87EC-E5DEEBA01B0F}" type="datetimeFigureOut">
              <a:rPr lang="en-US" smtClean="0"/>
              <a:t>4/28/21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26187054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694B71-978E-4F99-87EC-E5DEEBA01B0F}" type="datetimeFigureOut">
              <a:rPr lang="en-US" smtClean="0"/>
              <a:t>4/28/21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633942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Content Placeholder 2"/>
          <p:cNvSpPr>
            <a:spLocks noGrp="1"/>
          </p:cNvSpPr>
          <p:nvPr>
            <p:ph idx="1"/>
          </p:nvPr>
        </p:nvSpPr>
        <p:spPr>
          <a:xfrm>
            <a:off x="3304282" y="1448226"/>
            <a:ext cx="3934778" cy="7147983"/>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E0694B71-978E-4F99-87EC-E5DEEBA01B0F}" type="datetimeFigureOut">
              <a:rPr lang="en-US" smtClean="0"/>
              <a:t>4/28/21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654986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670560"/>
            <a:ext cx="2506801" cy="2346960"/>
          </a:xfrm>
        </p:spPr>
        <p:txBody>
          <a:bodyPr anchor="b"/>
          <a:lstStyle>
            <a:lvl1pPr>
              <a:defRPr sz="2720"/>
            </a:lvl1pPr>
          </a:lstStyle>
          <a:p>
            <a:r>
              <a:rPr lang="en-US"/>
              <a:t>Click to edit Master title style</a:t>
            </a:r>
            <a:endParaRPr lang="en-US" dirty="0"/>
          </a:p>
        </p:txBody>
      </p:sp>
      <p:sp>
        <p:nvSpPr>
          <p:cNvPr id="3" name="Picture Placeholder 2"/>
          <p:cNvSpPr>
            <a:spLocks noGrp="1" noChangeAspect="1"/>
          </p:cNvSpPr>
          <p:nvPr>
            <p:ph type="pic" idx="1"/>
          </p:nvPr>
        </p:nvSpPr>
        <p:spPr>
          <a:xfrm>
            <a:off x="3304282" y="1448226"/>
            <a:ext cx="3934778" cy="7147983"/>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a:t>Click icon to add picture</a:t>
            </a:r>
            <a:endParaRPr lang="en-US" dirty="0"/>
          </a:p>
        </p:txBody>
      </p:sp>
      <p:sp>
        <p:nvSpPr>
          <p:cNvPr id="4" name="Text Placeholder 3"/>
          <p:cNvSpPr>
            <a:spLocks noGrp="1"/>
          </p:cNvSpPr>
          <p:nvPr>
            <p:ph type="body" sz="half" idx="2"/>
          </p:nvPr>
        </p:nvSpPr>
        <p:spPr>
          <a:xfrm>
            <a:off x="535365" y="3017520"/>
            <a:ext cx="2506801" cy="5590329"/>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a:t>Click to edit Master text styles</a:t>
            </a:r>
          </a:p>
        </p:txBody>
      </p:sp>
      <p:sp>
        <p:nvSpPr>
          <p:cNvPr id="5" name="Date Placeholder 4"/>
          <p:cNvSpPr>
            <a:spLocks noGrp="1"/>
          </p:cNvSpPr>
          <p:nvPr>
            <p:ph type="dt" sz="half" idx="10"/>
          </p:nvPr>
        </p:nvSpPr>
        <p:spPr/>
        <p:txBody>
          <a:bodyPr/>
          <a:lstStyle/>
          <a:p>
            <a:fld id="{E0694B71-978E-4F99-87EC-E5DEEBA01B0F}" type="datetimeFigureOut">
              <a:rPr lang="en-US" smtClean="0"/>
              <a:t>4/28/21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78D924-FB6F-4D34-A989-DBDBF862C3BF}" type="slidenum">
              <a:rPr lang="en-US" smtClean="0"/>
              <a:t>‹#›</a:t>
            </a:fld>
            <a:endParaRPr lang="en-US"/>
          </a:p>
        </p:txBody>
      </p:sp>
    </p:spTree>
    <p:extLst>
      <p:ext uri="{BB962C8B-B14F-4D97-AF65-F5344CB8AC3E}">
        <p14:creationId xmlns:p14="http://schemas.microsoft.com/office/powerpoint/2010/main" val="29353602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535519"/>
            <a:ext cx="6703695" cy="194415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4353" y="2677584"/>
            <a:ext cx="6703695" cy="638196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4353" y="9322649"/>
            <a:ext cx="1748790" cy="535517"/>
          </a:xfrm>
          <a:prstGeom prst="rect">
            <a:avLst/>
          </a:prstGeom>
        </p:spPr>
        <p:txBody>
          <a:bodyPr vert="horz" lIns="91440" tIns="45720" rIns="91440" bIns="45720" rtlCol="0" anchor="ctr"/>
          <a:lstStyle>
            <a:lvl1pPr algn="l">
              <a:defRPr sz="1020">
                <a:solidFill>
                  <a:schemeClr val="tx1">
                    <a:tint val="75000"/>
                  </a:schemeClr>
                </a:solidFill>
              </a:defRPr>
            </a:lvl1pPr>
          </a:lstStyle>
          <a:p>
            <a:fld id="{E0694B71-978E-4F99-87EC-E5DEEBA01B0F}" type="datetimeFigureOut">
              <a:rPr lang="en-US" smtClean="0"/>
              <a:t>4/28/21</a:t>
            </a:fld>
            <a:endParaRPr lang="en-US"/>
          </a:p>
        </p:txBody>
      </p:sp>
      <p:sp>
        <p:nvSpPr>
          <p:cNvPr id="5" name="Footer Placeholder 4"/>
          <p:cNvSpPr>
            <a:spLocks noGrp="1"/>
          </p:cNvSpPr>
          <p:nvPr>
            <p:ph type="ftr" sz="quarter" idx="3"/>
          </p:nvPr>
        </p:nvSpPr>
        <p:spPr>
          <a:xfrm>
            <a:off x="2574608" y="9322649"/>
            <a:ext cx="2623185" cy="535517"/>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9322649"/>
            <a:ext cx="1748790" cy="535517"/>
          </a:xfrm>
          <a:prstGeom prst="rect">
            <a:avLst/>
          </a:prstGeom>
        </p:spPr>
        <p:txBody>
          <a:bodyPr vert="horz" lIns="91440" tIns="45720" rIns="91440" bIns="45720" rtlCol="0" anchor="ctr"/>
          <a:lstStyle>
            <a:lvl1pPr algn="r">
              <a:defRPr sz="1020">
                <a:solidFill>
                  <a:schemeClr val="tx1">
                    <a:tint val="75000"/>
                  </a:schemeClr>
                </a:solidFill>
              </a:defRPr>
            </a:lvl1pPr>
          </a:lstStyle>
          <a:p>
            <a:fld id="{4478D924-FB6F-4D34-A989-DBDBF862C3BF}" type="slidenum">
              <a:rPr lang="en-US" smtClean="0"/>
              <a:t>‹#›</a:t>
            </a:fld>
            <a:endParaRPr lang="en-US"/>
          </a:p>
        </p:txBody>
      </p:sp>
    </p:spTree>
    <p:extLst>
      <p:ext uri="{BB962C8B-B14F-4D97-AF65-F5344CB8AC3E}">
        <p14:creationId xmlns:p14="http://schemas.microsoft.com/office/powerpoint/2010/main" val="29465366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Diagram&#10;&#10;Description automatically generated">
            <a:extLst>
              <a:ext uri="{FF2B5EF4-FFF2-40B4-BE49-F238E27FC236}">
                <a16:creationId xmlns:a16="http://schemas.microsoft.com/office/drawing/2014/main" id="{C51CE6E8-8DE0-514C-8B27-FA0472F1994E}"/>
              </a:ext>
            </a:extLst>
          </p:cNvPr>
          <p:cNvPicPr>
            <a:picLocks noChangeAspect="1"/>
          </p:cNvPicPr>
          <p:nvPr/>
        </p:nvPicPr>
        <p:blipFill rotWithShape="1">
          <a:blip r:embed="rId2">
            <a:extLst>
              <a:ext uri="{28A0092B-C50C-407E-A947-70E740481C1C}">
                <a14:useLocalDpi xmlns:a14="http://schemas.microsoft.com/office/drawing/2010/main" val="0"/>
              </a:ext>
            </a:extLst>
          </a:blip>
          <a:srcRect l="15236" t="9381" r="12336" b="10415"/>
          <a:stretch/>
        </p:blipFill>
        <p:spPr>
          <a:xfrm>
            <a:off x="3861275" y="5642932"/>
            <a:ext cx="3860595" cy="3303481"/>
          </a:xfrm>
          <a:prstGeom prst="rect">
            <a:avLst/>
          </a:prstGeom>
        </p:spPr>
      </p:pic>
      <p:grpSp>
        <p:nvGrpSpPr>
          <p:cNvPr id="4" name="Group 895"/>
          <p:cNvGrpSpPr>
            <a:grpSpLocks/>
          </p:cNvGrpSpPr>
          <p:nvPr/>
        </p:nvGrpSpPr>
        <p:grpSpPr bwMode="auto">
          <a:xfrm>
            <a:off x="0" y="-2116"/>
            <a:ext cx="7772400" cy="809836"/>
            <a:chOff x="0" y="-1"/>
            <a:chExt cx="31104" cy="3096"/>
          </a:xfrm>
        </p:grpSpPr>
        <p:pic>
          <p:nvPicPr>
            <p:cNvPr id="5" name="Picture 2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 y="391"/>
              <a:ext cx="31073" cy="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AutoShape 28"/>
            <p:cNvSpPr>
              <a:spLocks noChangeAspect="1" noChangeArrowheads="1" noTextEdit="1"/>
            </p:cNvSpPr>
            <p:nvPr/>
          </p:nvSpPr>
          <p:spPr bwMode="auto">
            <a:xfrm rot="10800000">
              <a:off x="57" y="-1"/>
              <a:ext cx="31047" cy="30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7" name="Freeform 29"/>
            <p:cNvSpPr>
              <a:spLocks/>
            </p:cNvSpPr>
            <p:nvPr/>
          </p:nvSpPr>
          <p:spPr bwMode="auto">
            <a:xfrm rot="10800000">
              <a:off x="0" y="-1"/>
              <a:ext cx="31104" cy="2874"/>
            </a:xfrm>
            <a:custGeom>
              <a:avLst/>
              <a:gdLst>
                <a:gd name="T0" fmla="*/ 61924 w 28190"/>
                <a:gd name="T1" fmla="*/ 1461 h 3166"/>
                <a:gd name="T2" fmla="*/ 0 w 28190"/>
                <a:gd name="T3" fmla="*/ 1461 h 3166"/>
                <a:gd name="T4" fmla="*/ 0 w 28190"/>
                <a:gd name="T5" fmla="*/ 1381 h 3166"/>
                <a:gd name="T6" fmla="*/ 0 w 28190"/>
                <a:gd name="T7" fmla="*/ 1316 h 3166"/>
                <a:gd name="T8" fmla="*/ 0 w 28190"/>
                <a:gd name="T9" fmla="*/ 1265 h 3166"/>
                <a:gd name="T10" fmla="*/ 0 w 28190"/>
                <a:gd name="T11" fmla="*/ 1226 h 3166"/>
                <a:gd name="T12" fmla="*/ 0 w 28190"/>
                <a:gd name="T13" fmla="*/ 1194 h 3166"/>
                <a:gd name="T14" fmla="*/ 0 w 28190"/>
                <a:gd name="T15" fmla="*/ 1169 h 3166"/>
                <a:gd name="T16" fmla="*/ 0 w 28190"/>
                <a:gd name="T17" fmla="*/ 1148 h 3166"/>
                <a:gd name="T18" fmla="*/ 0 w 28190"/>
                <a:gd name="T19" fmla="*/ 1131 h 3166"/>
                <a:gd name="T20" fmla="*/ 0 w 28190"/>
                <a:gd name="T21" fmla="*/ 1113 h 3166"/>
                <a:gd name="T22" fmla="*/ 0 w 28190"/>
                <a:gd name="T23" fmla="*/ 1093 h 3166"/>
                <a:gd name="T24" fmla="*/ 0 w 28190"/>
                <a:gd name="T25" fmla="*/ 1068 h 3166"/>
                <a:gd name="T26" fmla="*/ 0 w 28190"/>
                <a:gd name="T27" fmla="*/ 1038 h 3166"/>
                <a:gd name="T28" fmla="*/ 0 w 28190"/>
                <a:gd name="T29" fmla="*/ 998 h 3166"/>
                <a:gd name="T30" fmla="*/ 0 w 28190"/>
                <a:gd name="T31" fmla="*/ 946 h 3166"/>
                <a:gd name="T32" fmla="*/ 0 w 28190"/>
                <a:gd name="T33" fmla="*/ 881 h 3166"/>
                <a:gd name="T34" fmla="*/ 0 w 28190"/>
                <a:gd name="T35" fmla="*/ 802 h 3166"/>
                <a:gd name="T36" fmla="*/ 2040 w 28190"/>
                <a:gd name="T37" fmla="*/ 895 h 3166"/>
                <a:gd name="T38" fmla="*/ 4067 w 28190"/>
                <a:gd name="T39" fmla="*/ 969 h 3166"/>
                <a:gd name="T40" fmla="*/ 6081 w 28190"/>
                <a:gd name="T41" fmla="*/ 1028 h 3166"/>
                <a:gd name="T42" fmla="*/ 8083 w 28190"/>
                <a:gd name="T43" fmla="*/ 1074 h 3166"/>
                <a:gd name="T44" fmla="*/ 10075 w 28190"/>
                <a:gd name="T45" fmla="*/ 1105 h 3166"/>
                <a:gd name="T46" fmla="*/ 12057 w 28190"/>
                <a:gd name="T47" fmla="*/ 1123 h 3166"/>
                <a:gd name="T48" fmla="*/ 14022 w 28190"/>
                <a:gd name="T49" fmla="*/ 1131 h 3166"/>
                <a:gd name="T50" fmla="*/ 15985 w 28190"/>
                <a:gd name="T51" fmla="*/ 1126 h 3166"/>
                <a:gd name="T52" fmla="*/ 17937 w 28190"/>
                <a:gd name="T53" fmla="*/ 1113 h 3166"/>
                <a:gd name="T54" fmla="*/ 19877 w 28190"/>
                <a:gd name="T55" fmla="*/ 1088 h 3166"/>
                <a:gd name="T56" fmla="*/ 21817 w 28190"/>
                <a:gd name="T57" fmla="*/ 1058 h 3166"/>
                <a:gd name="T58" fmla="*/ 23745 w 28190"/>
                <a:gd name="T59" fmla="*/ 1017 h 3166"/>
                <a:gd name="T60" fmla="*/ 25670 w 28190"/>
                <a:gd name="T61" fmla="*/ 970 h 3166"/>
                <a:gd name="T62" fmla="*/ 27586 w 28190"/>
                <a:gd name="T63" fmla="*/ 919 h 3166"/>
                <a:gd name="T64" fmla="*/ 29502 w 28190"/>
                <a:gd name="T65" fmla="*/ 862 h 3166"/>
                <a:gd name="T66" fmla="*/ 31410 w 28190"/>
                <a:gd name="T67" fmla="*/ 800 h 3166"/>
                <a:gd name="T68" fmla="*/ 33317 w 28190"/>
                <a:gd name="T69" fmla="*/ 737 h 3166"/>
                <a:gd name="T70" fmla="*/ 35217 w 28190"/>
                <a:gd name="T71" fmla="*/ 671 h 3166"/>
                <a:gd name="T72" fmla="*/ 37117 w 28190"/>
                <a:gd name="T73" fmla="*/ 603 h 3166"/>
                <a:gd name="T74" fmla="*/ 39015 w 28190"/>
                <a:gd name="T75" fmla="*/ 535 h 3166"/>
                <a:gd name="T76" fmla="*/ 40912 w 28190"/>
                <a:gd name="T77" fmla="*/ 468 h 3166"/>
                <a:gd name="T78" fmla="*/ 42813 w 28190"/>
                <a:gd name="T79" fmla="*/ 401 h 3166"/>
                <a:gd name="T80" fmla="*/ 44710 w 28190"/>
                <a:gd name="T81" fmla="*/ 337 h 3166"/>
                <a:gd name="T82" fmla="*/ 46610 w 28190"/>
                <a:gd name="T83" fmla="*/ 276 h 3166"/>
                <a:gd name="T84" fmla="*/ 48510 w 28190"/>
                <a:gd name="T85" fmla="*/ 218 h 3166"/>
                <a:gd name="T86" fmla="*/ 50416 w 28190"/>
                <a:gd name="T87" fmla="*/ 165 h 3166"/>
                <a:gd name="T88" fmla="*/ 52320 w 28190"/>
                <a:gd name="T89" fmla="*/ 118 h 3166"/>
                <a:gd name="T90" fmla="*/ 54231 w 28190"/>
                <a:gd name="T91" fmla="*/ 77 h 3166"/>
                <a:gd name="T92" fmla="*/ 56147 w 28190"/>
                <a:gd name="T93" fmla="*/ 45 h 3166"/>
                <a:gd name="T94" fmla="*/ 58066 w 28190"/>
                <a:gd name="T95" fmla="*/ 21 h 3166"/>
                <a:gd name="T96" fmla="*/ 59992 w 28190"/>
                <a:gd name="T97" fmla="*/ 5 h 3166"/>
                <a:gd name="T98" fmla="*/ 61924 w 28190"/>
                <a:gd name="T99" fmla="*/ 0 h 3166"/>
                <a:gd name="T100" fmla="*/ 61924 w 28190"/>
                <a:gd name="T101" fmla="*/ 1461 h 316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8190"/>
                <a:gd name="T154" fmla="*/ 0 h 3166"/>
                <a:gd name="T155" fmla="*/ 28190 w 28190"/>
                <a:gd name="T156" fmla="*/ 3166 h 316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8190" h="3166">
                  <a:moveTo>
                    <a:pt x="28190" y="3166"/>
                  </a:moveTo>
                  <a:lnTo>
                    <a:pt x="0" y="3166"/>
                  </a:lnTo>
                  <a:lnTo>
                    <a:pt x="0" y="2994"/>
                  </a:lnTo>
                  <a:lnTo>
                    <a:pt x="0" y="2854"/>
                  </a:lnTo>
                  <a:lnTo>
                    <a:pt x="0" y="2744"/>
                  </a:lnTo>
                  <a:lnTo>
                    <a:pt x="0" y="2657"/>
                  </a:lnTo>
                  <a:lnTo>
                    <a:pt x="0" y="2590"/>
                  </a:lnTo>
                  <a:lnTo>
                    <a:pt x="0" y="2536"/>
                  </a:lnTo>
                  <a:lnTo>
                    <a:pt x="0" y="2492"/>
                  </a:lnTo>
                  <a:lnTo>
                    <a:pt x="0" y="2453"/>
                  </a:lnTo>
                  <a:lnTo>
                    <a:pt x="0" y="2414"/>
                  </a:lnTo>
                  <a:lnTo>
                    <a:pt x="0" y="2370"/>
                  </a:lnTo>
                  <a:lnTo>
                    <a:pt x="0" y="2316"/>
                  </a:lnTo>
                  <a:lnTo>
                    <a:pt x="0" y="2249"/>
                  </a:lnTo>
                  <a:lnTo>
                    <a:pt x="0" y="2162"/>
                  </a:lnTo>
                  <a:lnTo>
                    <a:pt x="0" y="2052"/>
                  </a:lnTo>
                  <a:lnTo>
                    <a:pt x="0" y="1912"/>
                  </a:lnTo>
                  <a:lnTo>
                    <a:pt x="0" y="1740"/>
                  </a:lnTo>
                  <a:lnTo>
                    <a:pt x="929" y="1939"/>
                  </a:lnTo>
                  <a:lnTo>
                    <a:pt x="1852" y="2102"/>
                  </a:lnTo>
                  <a:lnTo>
                    <a:pt x="2769" y="2231"/>
                  </a:lnTo>
                  <a:lnTo>
                    <a:pt x="3680" y="2329"/>
                  </a:lnTo>
                  <a:lnTo>
                    <a:pt x="4587" y="2396"/>
                  </a:lnTo>
                  <a:lnTo>
                    <a:pt x="5488" y="2437"/>
                  </a:lnTo>
                  <a:lnTo>
                    <a:pt x="6383" y="2453"/>
                  </a:lnTo>
                  <a:lnTo>
                    <a:pt x="7277" y="2442"/>
                  </a:lnTo>
                  <a:lnTo>
                    <a:pt x="8166" y="2412"/>
                  </a:lnTo>
                  <a:lnTo>
                    <a:pt x="9049" y="2361"/>
                  </a:lnTo>
                  <a:lnTo>
                    <a:pt x="9931" y="2292"/>
                  </a:lnTo>
                  <a:lnTo>
                    <a:pt x="10810" y="2205"/>
                  </a:lnTo>
                  <a:lnTo>
                    <a:pt x="11685" y="2105"/>
                  </a:lnTo>
                  <a:lnTo>
                    <a:pt x="12559" y="1992"/>
                  </a:lnTo>
                  <a:lnTo>
                    <a:pt x="13430" y="1870"/>
                  </a:lnTo>
                  <a:lnTo>
                    <a:pt x="14299" y="1736"/>
                  </a:lnTo>
                  <a:lnTo>
                    <a:pt x="15166" y="1598"/>
                  </a:lnTo>
                  <a:lnTo>
                    <a:pt x="16032" y="1454"/>
                  </a:lnTo>
                  <a:lnTo>
                    <a:pt x="16897" y="1307"/>
                  </a:lnTo>
                  <a:lnTo>
                    <a:pt x="17761" y="1160"/>
                  </a:lnTo>
                  <a:lnTo>
                    <a:pt x="18625" y="1013"/>
                  </a:lnTo>
                  <a:lnTo>
                    <a:pt x="19489" y="869"/>
                  </a:lnTo>
                  <a:lnTo>
                    <a:pt x="20354" y="731"/>
                  </a:lnTo>
                  <a:lnTo>
                    <a:pt x="21218" y="598"/>
                  </a:lnTo>
                  <a:lnTo>
                    <a:pt x="22083" y="474"/>
                  </a:lnTo>
                  <a:lnTo>
                    <a:pt x="22951" y="358"/>
                  </a:lnTo>
                  <a:lnTo>
                    <a:pt x="23818" y="257"/>
                  </a:lnTo>
                  <a:lnTo>
                    <a:pt x="24687" y="170"/>
                  </a:lnTo>
                  <a:lnTo>
                    <a:pt x="25560" y="99"/>
                  </a:lnTo>
                  <a:lnTo>
                    <a:pt x="26434" y="44"/>
                  </a:lnTo>
                  <a:lnTo>
                    <a:pt x="27310" y="13"/>
                  </a:lnTo>
                  <a:lnTo>
                    <a:pt x="28190" y="0"/>
                  </a:lnTo>
                  <a:lnTo>
                    <a:pt x="28190" y="3166"/>
                  </a:lnTo>
                  <a:close/>
                </a:path>
              </a:pathLst>
            </a:custGeom>
            <a:solidFill>
              <a:srgbClr val="0B18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8" name="Freeform 30"/>
            <p:cNvSpPr>
              <a:spLocks/>
            </p:cNvSpPr>
            <p:nvPr/>
          </p:nvSpPr>
          <p:spPr bwMode="auto">
            <a:xfrm rot="10800000">
              <a:off x="0" y="579"/>
              <a:ext cx="31104" cy="2362"/>
            </a:xfrm>
            <a:custGeom>
              <a:avLst/>
              <a:gdLst>
                <a:gd name="T0" fmla="*/ 0 w 28190"/>
                <a:gd name="T1" fmla="*/ 802 h 2602"/>
                <a:gd name="T2" fmla="*/ 4067 w 28190"/>
                <a:gd name="T3" fmla="*/ 969 h 2602"/>
                <a:gd name="T4" fmla="*/ 8083 w 28190"/>
                <a:gd name="T5" fmla="*/ 1074 h 2602"/>
                <a:gd name="T6" fmla="*/ 12057 w 28190"/>
                <a:gd name="T7" fmla="*/ 1123 h 2602"/>
                <a:gd name="T8" fmla="*/ 15985 w 28190"/>
                <a:gd name="T9" fmla="*/ 1126 h 2602"/>
                <a:gd name="T10" fmla="*/ 19877 w 28190"/>
                <a:gd name="T11" fmla="*/ 1088 h 2602"/>
                <a:gd name="T12" fmla="*/ 23745 w 28190"/>
                <a:gd name="T13" fmla="*/ 1017 h 2602"/>
                <a:gd name="T14" fmla="*/ 27586 w 28190"/>
                <a:gd name="T15" fmla="*/ 919 h 2602"/>
                <a:gd name="T16" fmla="*/ 31410 w 28190"/>
                <a:gd name="T17" fmla="*/ 800 h 2602"/>
                <a:gd name="T18" fmla="*/ 35217 w 28190"/>
                <a:gd name="T19" fmla="*/ 671 h 2602"/>
                <a:gd name="T20" fmla="*/ 39015 w 28190"/>
                <a:gd name="T21" fmla="*/ 535 h 2602"/>
                <a:gd name="T22" fmla="*/ 42813 w 28190"/>
                <a:gd name="T23" fmla="*/ 401 h 2602"/>
                <a:gd name="T24" fmla="*/ 46610 w 28190"/>
                <a:gd name="T25" fmla="*/ 276 h 2602"/>
                <a:gd name="T26" fmla="*/ 50416 w 28190"/>
                <a:gd name="T27" fmla="*/ 165 h 2602"/>
                <a:gd name="T28" fmla="*/ 54231 w 28190"/>
                <a:gd name="T29" fmla="*/ 77 h 2602"/>
                <a:gd name="T30" fmla="*/ 58066 w 28190"/>
                <a:gd name="T31" fmla="*/ 21 h 2602"/>
                <a:gd name="T32" fmla="*/ 61924 w 28190"/>
                <a:gd name="T33" fmla="*/ 0 h 2602"/>
                <a:gd name="T34" fmla="*/ 59992 w 28190"/>
                <a:gd name="T35" fmla="*/ 205 h 2602"/>
                <a:gd name="T36" fmla="*/ 56147 w 28190"/>
                <a:gd name="T37" fmla="*/ 242 h 2602"/>
                <a:gd name="T38" fmla="*/ 52320 w 28190"/>
                <a:gd name="T39" fmla="*/ 310 h 2602"/>
                <a:gd name="T40" fmla="*/ 48510 w 28190"/>
                <a:gd name="T41" fmla="*/ 399 h 2602"/>
                <a:gd name="T42" fmla="*/ 44710 w 28190"/>
                <a:gd name="T43" fmla="*/ 507 h 2602"/>
                <a:gd name="T44" fmla="*/ 40912 w 28190"/>
                <a:gd name="T45" fmla="*/ 627 h 2602"/>
                <a:gd name="T46" fmla="*/ 37117 w 28190"/>
                <a:gd name="T47" fmla="*/ 749 h 2602"/>
                <a:gd name="T48" fmla="*/ 33317 w 28190"/>
                <a:gd name="T49" fmla="*/ 870 h 2602"/>
                <a:gd name="T50" fmla="*/ 29502 w 28190"/>
                <a:gd name="T51" fmla="*/ 979 h 2602"/>
                <a:gd name="T52" fmla="*/ 25670 w 28190"/>
                <a:gd name="T53" fmla="*/ 1075 h 2602"/>
                <a:gd name="T54" fmla="*/ 21817 w 28190"/>
                <a:gd name="T55" fmla="*/ 1148 h 2602"/>
                <a:gd name="T56" fmla="*/ 17937 w 28190"/>
                <a:gd name="T57" fmla="*/ 1193 h 2602"/>
                <a:gd name="T58" fmla="*/ 14022 w 28190"/>
                <a:gd name="T59" fmla="*/ 1198 h 2602"/>
                <a:gd name="T60" fmla="*/ 10075 w 28190"/>
                <a:gd name="T61" fmla="*/ 1166 h 2602"/>
                <a:gd name="T62" fmla="*/ 6081 w 28190"/>
                <a:gd name="T63" fmla="*/ 1083 h 2602"/>
                <a:gd name="T64" fmla="*/ 2040 w 28190"/>
                <a:gd name="T65" fmla="*/ 944 h 260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8190"/>
                <a:gd name="T100" fmla="*/ 0 h 2602"/>
                <a:gd name="T101" fmla="*/ 28190 w 28190"/>
                <a:gd name="T102" fmla="*/ 2602 h 260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8190" h="2602">
                  <a:moveTo>
                    <a:pt x="0" y="1848"/>
                  </a:moveTo>
                  <a:lnTo>
                    <a:pt x="0" y="1740"/>
                  </a:lnTo>
                  <a:lnTo>
                    <a:pt x="929" y="1939"/>
                  </a:lnTo>
                  <a:lnTo>
                    <a:pt x="1852" y="2102"/>
                  </a:lnTo>
                  <a:lnTo>
                    <a:pt x="2769" y="2231"/>
                  </a:lnTo>
                  <a:lnTo>
                    <a:pt x="3680" y="2329"/>
                  </a:lnTo>
                  <a:lnTo>
                    <a:pt x="4587" y="2396"/>
                  </a:lnTo>
                  <a:lnTo>
                    <a:pt x="5488" y="2437"/>
                  </a:lnTo>
                  <a:lnTo>
                    <a:pt x="6383" y="2453"/>
                  </a:lnTo>
                  <a:lnTo>
                    <a:pt x="7277" y="2442"/>
                  </a:lnTo>
                  <a:lnTo>
                    <a:pt x="8166" y="2412"/>
                  </a:lnTo>
                  <a:lnTo>
                    <a:pt x="9049" y="2361"/>
                  </a:lnTo>
                  <a:lnTo>
                    <a:pt x="9931" y="2292"/>
                  </a:lnTo>
                  <a:lnTo>
                    <a:pt x="10810" y="2205"/>
                  </a:lnTo>
                  <a:lnTo>
                    <a:pt x="11685" y="2105"/>
                  </a:lnTo>
                  <a:lnTo>
                    <a:pt x="12559" y="1992"/>
                  </a:lnTo>
                  <a:lnTo>
                    <a:pt x="13430" y="1870"/>
                  </a:lnTo>
                  <a:lnTo>
                    <a:pt x="14299" y="1736"/>
                  </a:lnTo>
                  <a:lnTo>
                    <a:pt x="15166" y="1598"/>
                  </a:lnTo>
                  <a:lnTo>
                    <a:pt x="16032" y="1454"/>
                  </a:lnTo>
                  <a:lnTo>
                    <a:pt x="16897" y="1307"/>
                  </a:lnTo>
                  <a:lnTo>
                    <a:pt x="17761" y="1160"/>
                  </a:lnTo>
                  <a:lnTo>
                    <a:pt x="18625" y="1013"/>
                  </a:lnTo>
                  <a:lnTo>
                    <a:pt x="19489" y="869"/>
                  </a:lnTo>
                  <a:lnTo>
                    <a:pt x="20354" y="731"/>
                  </a:lnTo>
                  <a:lnTo>
                    <a:pt x="21218" y="598"/>
                  </a:lnTo>
                  <a:lnTo>
                    <a:pt x="22083" y="474"/>
                  </a:lnTo>
                  <a:lnTo>
                    <a:pt x="22951" y="358"/>
                  </a:lnTo>
                  <a:lnTo>
                    <a:pt x="23818" y="257"/>
                  </a:lnTo>
                  <a:lnTo>
                    <a:pt x="24687" y="170"/>
                  </a:lnTo>
                  <a:lnTo>
                    <a:pt x="25560" y="99"/>
                  </a:lnTo>
                  <a:lnTo>
                    <a:pt x="26434" y="44"/>
                  </a:lnTo>
                  <a:lnTo>
                    <a:pt x="27310" y="13"/>
                  </a:lnTo>
                  <a:lnTo>
                    <a:pt x="28190" y="0"/>
                  </a:lnTo>
                  <a:lnTo>
                    <a:pt x="28190" y="435"/>
                  </a:lnTo>
                  <a:lnTo>
                    <a:pt x="27310" y="445"/>
                  </a:lnTo>
                  <a:lnTo>
                    <a:pt x="26434" y="477"/>
                  </a:lnTo>
                  <a:lnTo>
                    <a:pt x="25560" y="525"/>
                  </a:lnTo>
                  <a:lnTo>
                    <a:pt x="24687" y="591"/>
                  </a:lnTo>
                  <a:lnTo>
                    <a:pt x="23818" y="671"/>
                  </a:lnTo>
                  <a:lnTo>
                    <a:pt x="22951" y="765"/>
                  </a:lnTo>
                  <a:lnTo>
                    <a:pt x="22083" y="867"/>
                  </a:lnTo>
                  <a:lnTo>
                    <a:pt x="21218" y="981"/>
                  </a:lnTo>
                  <a:lnTo>
                    <a:pt x="20354" y="1102"/>
                  </a:lnTo>
                  <a:lnTo>
                    <a:pt x="19489" y="1229"/>
                  </a:lnTo>
                  <a:lnTo>
                    <a:pt x="18625" y="1359"/>
                  </a:lnTo>
                  <a:lnTo>
                    <a:pt x="17761" y="1492"/>
                  </a:lnTo>
                  <a:lnTo>
                    <a:pt x="16897" y="1625"/>
                  </a:lnTo>
                  <a:lnTo>
                    <a:pt x="16032" y="1756"/>
                  </a:lnTo>
                  <a:lnTo>
                    <a:pt x="15166" y="1885"/>
                  </a:lnTo>
                  <a:lnTo>
                    <a:pt x="14299" y="2010"/>
                  </a:lnTo>
                  <a:lnTo>
                    <a:pt x="13430" y="2125"/>
                  </a:lnTo>
                  <a:lnTo>
                    <a:pt x="12559" y="2233"/>
                  </a:lnTo>
                  <a:lnTo>
                    <a:pt x="11685" y="2331"/>
                  </a:lnTo>
                  <a:lnTo>
                    <a:pt x="10810" y="2418"/>
                  </a:lnTo>
                  <a:lnTo>
                    <a:pt x="9931" y="2488"/>
                  </a:lnTo>
                  <a:lnTo>
                    <a:pt x="9049" y="2545"/>
                  </a:lnTo>
                  <a:lnTo>
                    <a:pt x="8166" y="2584"/>
                  </a:lnTo>
                  <a:lnTo>
                    <a:pt x="7277" y="2602"/>
                  </a:lnTo>
                  <a:lnTo>
                    <a:pt x="6383" y="2600"/>
                  </a:lnTo>
                  <a:lnTo>
                    <a:pt x="5488" y="2577"/>
                  </a:lnTo>
                  <a:lnTo>
                    <a:pt x="4587" y="2528"/>
                  </a:lnTo>
                  <a:lnTo>
                    <a:pt x="3680" y="2451"/>
                  </a:lnTo>
                  <a:lnTo>
                    <a:pt x="2769" y="2347"/>
                  </a:lnTo>
                  <a:lnTo>
                    <a:pt x="1852" y="2214"/>
                  </a:lnTo>
                  <a:lnTo>
                    <a:pt x="929" y="2047"/>
                  </a:lnTo>
                  <a:lnTo>
                    <a:pt x="0" y="1848"/>
                  </a:lnTo>
                  <a:close/>
                </a:path>
              </a:pathLst>
            </a:custGeom>
            <a:solidFill>
              <a:srgbClr val="9C7C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9" name="AutoShape 6" descr="https://mail-attachment.googleusercontent.com/attachment/u/1/?ui=2&amp;ik=75ff227f83&amp;view=att&amp;th=13df74a2e437c0fc&amp;attid=0.1&amp;disp=inline&amp;realattid=f_hfdesl200&amp;safe=1&amp;zw&amp;saduie=AG9B_P9JIl9vth46F9AWm5L7fJF1&amp;sadet=1366483696952&amp;sads=QChXN4IvQZJjvYQkPp9LhvOH8LI"/>
          <p:cNvSpPr>
            <a:spLocks noChangeAspect="1" noChangeArrowheads="1"/>
          </p:cNvSpPr>
          <p:nvPr/>
        </p:nvSpPr>
        <p:spPr bwMode="auto">
          <a:xfrm>
            <a:off x="155575" y="-2117"/>
            <a:ext cx="7772400" cy="343783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AutoShape 8" descr="https://mail-attachment.googleusercontent.com/attachment/u/1/?ui=2&amp;ik=75ff227f83&amp;view=att&amp;th=13df74a2e437c0fc&amp;attid=0.1&amp;disp=inline&amp;realattid=f_hfdesl200&amp;safe=1&amp;zw&amp;saduie=AG9B_P9JIl9vth46F9AWm5L7fJF1&amp;sadet=1366483696952&amp;sads=QChXN4IvQZJjvYQkPp9LhvOH8LI"/>
          <p:cNvSpPr>
            <a:spLocks noChangeAspect="1" noChangeArrowheads="1"/>
          </p:cNvSpPr>
          <p:nvPr/>
        </p:nvSpPr>
        <p:spPr bwMode="auto">
          <a:xfrm>
            <a:off x="307975" y="7936"/>
            <a:ext cx="7772400" cy="343783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AutoShape 17" descr="https://mail-attachment.googleusercontent.com/attachment/u/1/?ui=2&amp;ik=75ff227f83&amp;view=att&amp;th=13e28d09119b2dec&amp;attid=0.2&amp;disp=inline&amp;realattid=f_hfr5inn71&amp;safe=1&amp;zw&amp;saduie=AG9B_P9JIl9vth46F9AWm5L7fJF1&amp;sadet=1366484785034&amp;sads=8Is4YzLUYByRP0GWqGONAtmaNbA"/>
          <p:cNvSpPr>
            <a:spLocks noChangeAspect="1" noChangeArrowheads="1"/>
          </p:cNvSpPr>
          <p:nvPr/>
        </p:nvSpPr>
        <p:spPr bwMode="auto">
          <a:xfrm>
            <a:off x="612775" y="312736"/>
            <a:ext cx="7772400" cy="343783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13" name="Group 894"/>
          <p:cNvGrpSpPr>
            <a:grpSpLocks/>
          </p:cNvGrpSpPr>
          <p:nvPr/>
        </p:nvGrpSpPr>
        <p:grpSpPr bwMode="auto">
          <a:xfrm>
            <a:off x="14243" y="9217711"/>
            <a:ext cx="7772400" cy="807720"/>
            <a:chOff x="0" y="16955"/>
            <a:chExt cx="31104" cy="3781"/>
          </a:xfrm>
        </p:grpSpPr>
        <p:pic>
          <p:nvPicPr>
            <p:cNvPr id="14" name="Picture 1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0" y="17001"/>
              <a:ext cx="31073" cy="3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AutoShape 12"/>
            <p:cNvSpPr>
              <a:spLocks noChangeAspect="1" noChangeArrowheads="1" noTextEdit="1"/>
            </p:cNvSpPr>
            <p:nvPr/>
          </p:nvSpPr>
          <p:spPr bwMode="auto">
            <a:xfrm>
              <a:off x="0" y="16955"/>
              <a:ext cx="31047" cy="3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16" name="Freeform 14"/>
            <p:cNvSpPr>
              <a:spLocks/>
            </p:cNvSpPr>
            <p:nvPr/>
          </p:nvSpPr>
          <p:spPr bwMode="auto">
            <a:xfrm>
              <a:off x="0" y="17199"/>
              <a:ext cx="31104" cy="3537"/>
            </a:xfrm>
            <a:custGeom>
              <a:avLst/>
              <a:gdLst>
                <a:gd name="T0" fmla="*/ 61924 w 28190"/>
                <a:gd name="T1" fmla="*/ 7682 h 3166"/>
                <a:gd name="T2" fmla="*/ 0 w 28190"/>
                <a:gd name="T3" fmla="*/ 7682 h 3166"/>
                <a:gd name="T4" fmla="*/ 0 w 28190"/>
                <a:gd name="T5" fmla="*/ 7266 h 3166"/>
                <a:gd name="T6" fmla="*/ 0 w 28190"/>
                <a:gd name="T7" fmla="*/ 6924 h 3166"/>
                <a:gd name="T8" fmla="*/ 0 w 28190"/>
                <a:gd name="T9" fmla="*/ 6658 h 3166"/>
                <a:gd name="T10" fmla="*/ 0 w 28190"/>
                <a:gd name="T11" fmla="*/ 6447 h 3166"/>
                <a:gd name="T12" fmla="*/ 0 w 28190"/>
                <a:gd name="T13" fmla="*/ 6285 h 3166"/>
                <a:gd name="T14" fmla="*/ 0 w 28190"/>
                <a:gd name="T15" fmla="*/ 6153 h 3166"/>
                <a:gd name="T16" fmla="*/ 0 w 28190"/>
                <a:gd name="T17" fmla="*/ 6046 h 3166"/>
                <a:gd name="T18" fmla="*/ 0 w 28190"/>
                <a:gd name="T19" fmla="*/ 5952 h 3166"/>
                <a:gd name="T20" fmla="*/ 0 w 28190"/>
                <a:gd name="T21" fmla="*/ 5857 h 3166"/>
                <a:gd name="T22" fmla="*/ 0 w 28190"/>
                <a:gd name="T23" fmla="*/ 5751 h 3166"/>
                <a:gd name="T24" fmla="*/ 0 w 28190"/>
                <a:gd name="T25" fmla="*/ 5619 h 3166"/>
                <a:gd name="T26" fmla="*/ 0 w 28190"/>
                <a:gd name="T27" fmla="*/ 5456 h 3166"/>
                <a:gd name="T28" fmla="*/ 0 w 28190"/>
                <a:gd name="T29" fmla="*/ 5246 h 3166"/>
                <a:gd name="T30" fmla="*/ 0 w 28190"/>
                <a:gd name="T31" fmla="*/ 4978 h 3166"/>
                <a:gd name="T32" fmla="*/ 0 w 28190"/>
                <a:gd name="T33" fmla="*/ 4640 h 3166"/>
                <a:gd name="T34" fmla="*/ 0 w 28190"/>
                <a:gd name="T35" fmla="*/ 4224 h 3166"/>
                <a:gd name="T36" fmla="*/ 2040 w 28190"/>
                <a:gd name="T37" fmla="*/ 4706 h 3166"/>
                <a:gd name="T38" fmla="*/ 4067 w 28190"/>
                <a:gd name="T39" fmla="*/ 5100 h 3166"/>
                <a:gd name="T40" fmla="*/ 6081 w 28190"/>
                <a:gd name="T41" fmla="*/ 5412 h 3166"/>
                <a:gd name="T42" fmla="*/ 8083 w 28190"/>
                <a:gd name="T43" fmla="*/ 5653 h 3166"/>
                <a:gd name="T44" fmla="*/ 10075 w 28190"/>
                <a:gd name="T45" fmla="*/ 5815 h 3166"/>
                <a:gd name="T46" fmla="*/ 12057 w 28190"/>
                <a:gd name="T47" fmla="*/ 5913 h 3166"/>
                <a:gd name="T48" fmla="*/ 14022 w 28190"/>
                <a:gd name="T49" fmla="*/ 5952 h 3166"/>
                <a:gd name="T50" fmla="*/ 15985 w 28190"/>
                <a:gd name="T51" fmla="*/ 5926 h 3166"/>
                <a:gd name="T52" fmla="*/ 17937 w 28190"/>
                <a:gd name="T53" fmla="*/ 5854 h 3166"/>
                <a:gd name="T54" fmla="*/ 19877 w 28190"/>
                <a:gd name="T55" fmla="*/ 5730 h 3166"/>
                <a:gd name="T56" fmla="*/ 21817 w 28190"/>
                <a:gd name="T57" fmla="*/ 5561 h 3166"/>
                <a:gd name="T58" fmla="*/ 23745 w 28190"/>
                <a:gd name="T59" fmla="*/ 5349 h 3166"/>
                <a:gd name="T60" fmla="*/ 25670 w 28190"/>
                <a:gd name="T61" fmla="*/ 5109 h 3166"/>
                <a:gd name="T62" fmla="*/ 27586 w 28190"/>
                <a:gd name="T63" fmla="*/ 4833 h 3166"/>
                <a:gd name="T64" fmla="*/ 29502 w 28190"/>
                <a:gd name="T65" fmla="*/ 4538 h 3166"/>
                <a:gd name="T66" fmla="*/ 31410 w 28190"/>
                <a:gd name="T67" fmla="*/ 4212 h 3166"/>
                <a:gd name="T68" fmla="*/ 33317 w 28190"/>
                <a:gd name="T69" fmla="*/ 3878 h 3166"/>
                <a:gd name="T70" fmla="*/ 35217 w 28190"/>
                <a:gd name="T71" fmla="*/ 3527 h 3166"/>
                <a:gd name="T72" fmla="*/ 37117 w 28190"/>
                <a:gd name="T73" fmla="*/ 3173 h 3166"/>
                <a:gd name="T74" fmla="*/ 39015 w 28190"/>
                <a:gd name="T75" fmla="*/ 2816 h 3166"/>
                <a:gd name="T76" fmla="*/ 40912 w 28190"/>
                <a:gd name="T77" fmla="*/ 2460 h 3166"/>
                <a:gd name="T78" fmla="*/ 42813 w 28190"/>
                <a:gd name="T79" fmla="*/ 2109 h 3166"/>
                <a:gd name="T80" fmla="*/ 44710 w 28190"/>
                <a:gd name="T81" fmla="*/ 1776 h 3166"/>
                <a:gd name="T82" fmla="*/ 46610 w 28190"/>
                <a:gd name="T83" fmla="*/ 1450 h 3166"/>
                <a:gd name="T84" fmla="*/ 48510 w 28190"/>
                <a:gd name="T85" fmla="*/ 1150 h 3166"/>
                <a:gd name="T86" fmla="*/ 50416 w 28190"/>
                <a:gd name="T87" fmla="*/ 867 h 3166"/>
                <a:gd name="T88" fmla="*/ 52320 w 28190"/>
                <a:gd name="T89" fmla="*/ 625 h 3166"/>
                <a:gd name="T90" fmla="*/ 54231 w 28190"/>
                <a:gd name="T91" fmla="*/ 413 h 3166"/>
                <a:gd name="T92" fmla="*/ 56147 w 28190"/>
                <a:gd name="T93" fmla="*/ 241 h 3166"/>
                <a:gd name="T94" fmla="*/ 58066 w 28190"/>
                <a:gd name="T95" fmla="*/ 106 h 3166"/>
                <a:gd name="T96" fmla="*/ 59992 w 28190"/>
                <a:gd name="T97" fmla="*/ 32 h 3166"/>
                <a:gd name="T98" fmla="*/ 61924 w 28190"/>
                <a:gd name="T99" fmla="*/ 0 h 3166"/>
                <a:gd name="T100" fmla="*/ 61924 w 28190"/>
                <a:gd name="T101" fmla="*/ 7682 h 316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28190"/>
                <a:gd name="T154" fmla="*/ 0 h 3166"/>
                <a:gd name="T155" fmla="*/ 28190 w 28190"/>
                <a:gd name="T156" fmla="*/ 3166 h 316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28190" h="3166">
                  <a:moveTo>
                    <a:pt x="28190" y="3166"/>
                  </a:moveTo>
                  <a:lnTo>
                    <a:pt x="0" y="3166"/>
                  </a:lnTo>
                  <a:lnTo>
                    <a:pt x="0" y="2994"/>
                  </a:lnTo>
                  <a:lnTo>
                    <a:pt x="0" y="2854"/>
                  </a:lnTo>
                  <a:lnTo>
                    <a:pt x="0" y="2744"/>
                  </a:lnTo>
                  <a:lnTo>
                    <a:pt x="0" y="2657"/>
                  </a:lnTo>
                  <a:lnTo>
                    <a:pt x="0" y="2590"/>
                  </a:lnTo>
                  <a:lnTo>
                    <a:pt x="0" y="2536"/>
                  </a:lnTo>
                  <a:lnTo>
                    <a:pt x="0" y="2492"/>
                  </a:lnTo>
                  <a:lnTo>
                    <a:pt x="0" y="2453"/>
                  </a:lnTo>
                  <a:lnTo>
                    <a:pt x="0" y="2414"/>
                  </a:lnTo>
                  <a:lnTo>
                    <a:pt x="0" y="2370"/>
                  </a:lnTo>
                  <a:lnTo>
                    <a:pt x="0" y="2316"/>
                  </a:lnTo>
                  <a:lnTo>
                    <a:pt x="0" y="2249"/>
                  </a:lnTo>
                  <a:lnTo>
                    <a:pt x="0" y="2162"/>
                  </a:lnTo>
                  <a:lnTo>
                    <a:pt x="0" y="2052"/>
                  </a:lnTo>
                  <a:lnTo>
                    <a:pt x="0" y="1912"/>
                  </a:lnTo>
                  <a:lnTo>
                    <a:pt x="0" y="1740"/>
                  </a:lnTo>
                  <a:lnTo>
                    <a:pt x="929" y="1939"/>
                  </a:lnTo>
                  <a:lnTo>
                    <a:pt x="1852" y="2102"/>
                  </a:lnTo>
                  <a:lnTo>
                    <a:pt x="2769" y="2231"/>
                  </a:lnTo>
                  <a:lnTo>
                    <a:pt x="3680" y="2329"/>
                  </a:lnTo>
                  <a:lnTo>
                    <a:pt x="4587" y="2396"/>
                  </a:lnTo>
                  <a:lnTo>
                    <a:pt x="5488" y="2437"/>
                  </a:lnTo>
                  <a:lnTo>
                    <a:pt x="6383" y="2453"/>
                  </a:lnTo>
                  <a:lnTo>
                    <a:pt x="7277" y="2442"/>
                  </a:lnTo>
                  <a:lnTo>
                    <a:pt x="8166" y="2412"/>
                  </a:lnTo>
                  <a:lnTo>
                    <a:pt x="9049" y="2361"/>
                  </a:lnTo>
                  <a:lnTo>
                    <a:pt x="9931" y="2292"/>
                  </a:lnTo>
                  <a:lnTo>
                    <a:pt x="10810" y="2205"/>
                  </a:lnTo>
                  <a:lnTo>
                    <a:pt x="11685" y="2105"/>
                  </a:lnTo>
                  <a:lnTo>
                    <a:pt x="12559" y="1992"/>
                  </a:lnTo>
                  <a:lnTo>
                    <a:pt x="13430" y="1870"/>
                  </a:lnTo>
                  <a:lnTo>
                    <a:pt x="14299" y="1736"/>
                  </a:lnTo>
                  <a:lnTo>
                    <a:pt x="15166" y="1598"/>
                  </a:lnTo>
                  <a:lnTo>
                    <a:pt x="16032" y="1454"/>
                  </a:lnTo>
                  <a:lnTo>
                    <a:pt x="16897" y="1307"/>
                  </a:lnTo>
                  <a:lnTo>
                    <a:pt x="17761" y="1160"/>
                  </a:lnTo>
                  <a:lnTo>
                    <a:pt x="18625" y="1013"/>
                  </a:lnTo>
                  <a:lnTo>
                    <a:pt x="19489" y="869"/>
                  </a:lnTo>
                  <a:lnTo>
                    <a:pt x="20354" y="731"/>
                  </a:lnTo>
                  <a:lnTo>
                    <a:pt x="21218" y="598"/>
                  </a:lnTo>
                  <a:lnTo>
                    <a:pt x="22083" y="474"/>
                  </a:lnTo>
                  <a:lnTo>
                    <a:pt x="22951" y="358"/>
                  </a:lnTo>
                  <a:lnTo>
                    <a:pt x="23818" y="257"/>
                  </a:lnTo>
                  <a:lnTo>
                    <a:pt x="24687" y="170"/>
                  </a:lnTo>
                  <a:lnTo>
                    <a:pt x="25560" y="99"/>
                  </a:lnTo>
                  <a:lnTo>
                    <a:pt x="26434" y="44"/>
                  </a:lnTo>
                  <a:lnTo>
                    <a:pt x="27310" y="13"/>
                  </a:lnTo>
                  <a:lnTo>
                    <a:pt x="28190" y="0"/>
                  </a:lnTo>
                  <a:lnTo>
                    <a:pt x="28190" y="3166"/>
                  </a:lnTo>
                  <a:close/>
                </a:path>
              </a:pathLst>
            </a:custGeom>
            <a:solidFill>
              <a:srgbClr val="0B183E"/>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17" name="Freeform 16"/>
            <p:cNvSpPr>
              <a:spLocks/>
            </p:cNvSpPr>
            <p:nvPr/>
          </p:nvSpPr>
          <p:spPr bwMode="auto">
            <a:xfrm>
              <a:off x="0" y="17163"/>
              <a:ext cx="31104" cy="2907"/>
            </a:xfrm>
            <a:custGeom>
              <a:avLst/>
              <a:gdLst>
                <a:gd name="T0" fmla="*/ 0 w 28190"/>
                <a:gd name="T1" fmla="*/ 4224 h 2602"/>
                <a:gd name="T2" fmla="*/ 4067 w 28190"/>
                <a:gd name="T3" fmla="*/ 5100 h 2602"/>
                <a:gd name="T4" fmla="*/ 8083 w 28190"/>
                <a:gd name="T5" fmla="*/ 5653 h 2602"/>
                <a:gd name="T6" fmla="*/ 12057 w 28190"/>
                <a:gd name="T7" fmla="*/ 5915 h 2602"/>
                <a:gd name="T8" fmla="*/ 15985 w 28190"/>
                <a:gd name="T9" fmla="*/ 5927 h 2602"/>
                <a:gd name="T10" fmla="*/ 19877 w 28190"/>
                <a:gd name="T11" fmla="*/ 5730 h 2602"/>
                <a:gd name="T12" fmla="*/ 23745 w 28190"/>
                <a:gd name="T13" fmla="*/ 5353 h 2602"/>
                <a:gd name="T14" fmla="*/ 27586 w 28190"/>
                <a:gd name="T15" fmla="*/ 4834 h 2602"/>
                <a:gd name="T16" fmla="*/ 31410 w 28190"/>
                <a:gd name="T17" fmla="*/ 4213 h 2602"/>
                <a:gd name="T18" fmla="*/ 35217 w 28190"/>
                <a:gd name="T19" fmla="*/ 3528 h 2602"/>
                <a:gd name="T20" fmla="*/ 39015 w 28190"/>
                <a:gd name="T21" fmla="*/ 2818 h 2602"/>
                <a:gd name="T22" fmla="*/ 42813 w 28190"/>
                <a:gd name="T23" fmla="*/ 2109 h 2602"/>
                <a:gd name="T24" fmla="*/ 46610 w 28190"/>
                <a:gd name="T25" fmla="*/ 1450 h 2602"/>
                <a:gd name="T26" fmla="*/ 50416 w 28190"/>
                <a:gd name="T27" fmla="*/ 867 h 2602"/>
                <a:gd name="T28" fmla="*/ 54231 w 28190"/>
                <a:gd name="T29" fmla="*/ 413 h 2602"/>
                <a:gd name="T30" fmla="*/ 58066 w 28190"/>
                <a:gd name="T31" fmla="*/ 106 h 2602"/>
                <a:gd name="T32" fmla="*/ 61924 w 28190"/>
                <a:gd name="T33" fmla="*/ 0 h 2602"/>
                <a:gd name="T34" fmla="*/ 59992 w 28190"/>
                <a:gd name="T35" fmla="*/ 1079 h 2602"/>
                <a:gd name="T36" fmla="*/ 56147 w 28190"/>
                <a:gd name="T37" fmla="*/ 1276 h 2602"/>
                <a:gd name="T38" fmla="*/ 52320 w 28190"/>
                <a:gd name="T39" fmla="*/ 1630 h 2602"/>
                <a:gd name="T40" fmla="*/ 48510 w 28190"/>
                <a:gd name="T41" fmla="*/ 2106 h 2602"/>
                <a:gd name="T42" fmla="*/ 44710 w 28190"/>
                <a:gd name="T43" fmla="*/ 2674 h 2602"/>
                <a:gd name="T44" fmla="*/ 40912 w 28190"/>
                <a:gd name="T45" fmla="*/ 3298 h 2602"/>
                <a:gd name="T46" fmla="*/ 37117 w 28190"/>
                <a:gd name="T47" fmla="*/ 3946 h 2602"/>
                <a:gd name="T48" fmla="*/ 33317 w 28190"/>
                <a:gd name="T49" fmla="*/ 4576 h 2602"/>
                <a:gd name="T50" fmla="*/ 29502 w 28190"/>
                <a:gd name="T51" fmla="*/ 5156 h 2602"/>
                <a:gd name="T52" fmla="*/ 25670 w 28190"/>
                <a:gd name="T53" fmla="*/ 5658 h 2602"/>
                <a:gd name="T54" fmla="*/ 21817 w 28190"/>
                <a:gd name="T55" fmla="*/ 6040 h 2602"/>
                <a:gd name="T56" fmla="*/ 17937 w 28190"/>
                <a:gd name="T57" fmla="*/ 6271 h 2602"/>
                <a:gd name="T58" fmla="*/ 14022 w 28190"/>
                <a:gd name="T59" fmla="*/ 6312 h 2602"/>
                <a:gd name="T60" fmla="*/ 10075 w 28190"/>
                <a:gd name="T61" fmla="*/ 6136 h 2602"/>
                <a:gd name="T62" fmla="*/ 6081 w 28190"/>
                <a:gd name="T63" fmla="*/ 5697 h 2602"/>
                <a:gd name="T64" fmla="*/ 2040 w 28190"/>
                <a:gd name="T65" fmla="*/ 4969 h 260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w 28190"/>
                <a:gd name="T100" fmla="*/ 0 h 2602"/>
                <a:gd name="T101" fmla="*/ 28190 w 28190"/>
                <a:gd name="T102" fmla="*/ 2602 h 2602"/>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T99" t="T100" r="T101" b="T102"/>
              <a:pathLst>
                <a:path w="28190" h="2602">
                  <a:moveTo>
                    <a:pt x="0" y="1848"/>
                  </a:moveTo>
                  <a:lnTo>
                    <a:pt x="0" y="1740"/>
                  </a:lnTo>
                  <a:lnTo>
                    <a:pt x="929" y="1939"/>
                  </a:lnTo>
                  <a:lnTo>
                    <a:pt x="1852" y="2102"/>
                  </a:lnTo>
                  <a:lnTo>
                    <a:pt x="2769" y="2231"/>
                  </a:lnTo>
                  <a:lnTo>
                    <a:pt x="3680" y="2329"/>
                  </a:lnTo>
                  <a:lnTo>
                    <a:pt x="4587" y="2396"/>
                  </a:lnTo>
                  <a:lnTo>
                    <a:pt x="5488" y="2437"/>
                  </a:lnTo>
                  <a:lnTo>
                    <a:pt x="6383" y="2453"/>
                  </a:lnTo>
                  <a:lnTo>
                    <a:pt x="7277" y="2442"/>
                  </a:lnTo>
                  <a:lnTo>
                    <a:pt x="8166" y="2412"/>
                  </a:lnTo>
                  <a:lnTo>
                    <a:pt x="9049" y="2361"/>
                  </a:lnTo>
                  <a:lnTo>
                    <a:pt x="9931" y="2292"/>
                  </a:lnTo>
                  <a:lnTo>
                    <a:pt x="10810" y="2205"/>
                  </a:lnTo>
                  <a:lnTo>
                    <a:pt x="11685" y="2105"/>
                  </a:lnTo>
                  <a:lnTo>
                    <a:pt x="12559" y="1992"/>
                  </a:lnTo>
                  <a:lnTo>
                    <a:pt x="13430" y="1870"/>
                  </a:lnTo>
                  <a:lnTo>
                    <a:pt x="14299" y="1736"/>
                  </a:lnTo>
                  <a:lnTo>
                    <a:pt x="15166" y="1598"/>
                  </a:lnTo>
                  <a:lnTo>
                    <a:pt x="16032" y="1454"/>
                  </a:lnTo>
                  <a:lnTo>
                    <a:pt x="16897" y="1307"/>
                  </a:lnTo>
                  <a:lnTo>
                    <a:pt x="17761" y="1160"/>
                  </a:lnTo>
                  <a:lnTo>
                    <a:pt x="18625" y="1013"/>
                  </a:lnTo>
                  <a:lnTo>
                    <a:pt x="19489" y="869"/>
                  </a:lnTo>
                  <a:lnTo>
                    <a:pt x="20354" y="731"/>
                  </a:lnTo>
                  <a:lnTo>
                    <a:pt x="21218" y="598"/>
                  </a:lnTo>
                  <a:lnTo>
                    <a:pt x="22083" y="474"/>
                  </a:lnTo>
                  <a:lnTo>
                    <a:pt x="22951" y="358"/>
                  </a:lnTo>
                  <a:lnTo>
                    <a:pt x="23818" y="257"/>
                  </a:lnTo>
                  <a:lnTo>
                    <a:pt x="24687" y="170"/>
                  </a:lnTo>
                  <a:lnTo>
                    <a:pt x="25560" y="99"/>
                  </a:lnTo>
                  <a:lnTo>
                    <a:pt x="26434" y="44"/>
                  </a:lnTo>
                  <a:lnTo>
                    <a:pt x="27310" y="13"/>
                  </a:lnTo>
                  <a:lnTo>
                    <a:pt x="28190" y="0"/>
                  </a:lnTo>
                  <a:lnTo>
                    <a:pt x="28190" y="435"/>
                  </a:lnTo>
                  <a:lnTo>
                    <a:pt x="27310" y="445"/>
                  </a:lnTo>
                  <a:lnTo>
                    <a:pt x="26434" y="477"/>
                  </a:lnTo>
                  <a:lnTo>
                    <a:pt x="25560" y="525"/>
                  </a:lnTo>
                  <a:lnTo>
                    <a:pt x="24687" y="591"/>
                  </a:lnTo>
                  <a:lnTo>
                    <a:pt x="23818" y="671"/>
                  </a:lnTo>
                  <a:lnTo>
                    <a:pt x="22951" y="765"/>
                  </a:lnTo>
                  <a:lnTo>
                    <a:pt x="22083" y="867"/>
                  </a:lnTo>
                  <a:lnTo>
                    <a:pt x="21218" y="981"/>
                  </a:lnTo>
                  <a:lnTo>
                    <a:pt x="20354" y="1102"/>
                  </a:lnTo>
                  <a:lnTo>
                    <a:pt x="19489" y="1229"/>
                  </a:lnTo>
                  <a:lnTo>
                    <a:pt x="18625" y="1359"/>
                  </a:lnTo>
                  <a:lnTo>
                    <a:pt x="17761" y="1492"/>
                  </a:lnTo>
                  <a:lnTo>
                    <a:pt x="16897" y="1625"/>
                  </a:lnTo>
                  <a:lnTo>
                    <a:pt x="16032" y="1756"/>
                  </a:lnTo>
                  <a:lnTo>
                    <a:pt x="15166" y="1885"/>
                  </a:lnTo>
                  <a:lnTo>
                    <a:pt x="14299" y="2010"/>
                  </a:lnTo>
                  <a:lnTo>
                    <a:pt x="13430" y="2125"/>
                  </a:lnTo>
                  <a:lnTo>
                    <a:pt x="12559" y="2233"/>
                  </a:lnTo>
                  <a:lnTo>
                    <a:pt x="11685" y="2331"/>
                  </a:lnTo>
                  <a:lnTo>
                    <a:pt x="10810" y="2418"/>
                  </a:lnTo>
                  <a:lnTo>
                    <a:pt x="9931" y="2488"/>
                  </a:lnTo>
                  <a:lnTo>
                    <a:pt x="9049" y="2545"/>
                  </a:lnTo>
                  <a:lnTo>
                    <a:pt x="8166" y="2584"/>
                  </a:lnTo>
                  <a:lnTo>
                    <a:pt x="7277" y="2602"/>
                  </a:lnTo>
                  <a:lnTo>
                    <a:pt x="6383" y="2600"/>
                  </a:lnTo>
                  <a:lnTo>
                    <a:pt x="5488" y="2577"/>
                  </a:lnTo>
                  <a:lnTo>
                    <a:pt x="4587" y="2528"/>
                  </a:lnTo>
                  <a:lnTo>
                    <a:pt x="3680" y="2451"/>
                  </a:lnTo>
                  <a:lnTo>
                    <a:pt x="2769" y="2347"/>
                  </a:lnTo>
                  <a:lnTo>
                    <a:pt x="1852" y="2214"/>
                  </a:lnTo>
                  <a:lnTo>
                    <a:pt x="929" y="2047"/>
                  </a:lnTo>
                  <a:lnTo>
                    <a:pt x="0" y="1848"/>
                  </a:lnTo>
                  <a:close/>
                </a:path>
              </a:pathLst>
            </a:custGeom>
            <a:solidFill>
              <a:srgbClr val="9C7C2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40" name="Group 923"/>
          <p:cNvGrpSpPr>
            <a:grpSpLocks noChangeAspect="1"/>
          </p:cNvGrpSpPr>
          <p:nvPr/>
        </p:nvGrpSpPr>
        <p:grpSpPr bwMode="auto">
          <a:xfrm>
            <a:off x="5976482" y="9548076"/>
            <a:ext cx="1586692" cy="409919"/>
            <a:chOff x="591" y="358"/>
            <a:chExt cx="5570" cy="1439"/>
          </a:xfrm>
        </p:grpSpPr>
        <p:sp>
          <p:nvSpPr>
            <p:cNvPr id="41" name="Freeform 903"/>
            <p:cNvSpPr>
              <a:spLocks noChangeAspect="1"/>
            </p:cNvSpPr>
            <p:nvPr/>
          </p:nvSpPr>
          <p:spPr bwMode="auto">
            <a:xfrm>
              <a:off x="2156" y="616"/>
              <a:ext cx="465" cy="500"/>
            </a:xfrm>
            <a:custGeom>
              <a:avLst/>
              <a:gdLst>
                <a:gd name="T0" fmla="*/ 0 w 1396"/>
                <a:gd name="T1" fmla="*/ 0 h 1501"/>
                <a:gd name="T2" fmla="*/ 0 w 1396"/>
                <a:gd name="T3" fmla="*/ 0 h 1501"/>
                <a:gd name="T4" fmla="*/ 0 w 1396"/>
                <a:gd name="T5" fmla="*/ 0 h 1501"/>
                <a:gd name="T6" fmla="*/ 0 w 1396"/>
                <a:gd name="T7" fmla="*/ 0 h 1501"/>
                <a:gd name="T8" fmla="*/ 0 w 1396"/>
                <a:gd name="T9" fmla="*/ 0 h 1501"/>
                <a:gd name="T10" fmla="*/ 0 w 1396"/>
                <a:gd name="T11" fmla="*/ 0 h 1501"/>
                <a:gd name="T12" fmla="*/ 0 w 1396"/>
                <a:gd name="T13" fmla="*/ 0 h 1501"/>
                <a:gd name="T14" fmla="*/ 0 w 1396"/>
                <a:gd name="T15" fmla="*/ 0 h 1501"/>
                <a:gd name="T16" fmla="*/ 0 w 1396"/>
                <a:gd name="T17" fmla="*/ 0 h 1501"/>
                <a:gd name="T18" fmla="*/ 0 w 1396"/>
                <a:gd name="T19" fmla="*/ 0 h 1501"/>
                <a:gd name="T20" fmla="*/ 0 w 1396"/>
                <a:gd name="T21" fmla="*/ 0 h 1501"/>
                <a:gd name="T22" fmla="*/ 0 w 1396"/>
                <a:gd name="T23" fmla="*/ 0 h 1501"/>
                <a:gd name="T24" fmla="*/ 0 w 1396"/>
                <a:gd name="T25" fmla="*/ 0 h 1501"/>
                <a:gd name="T26" fmla="*/ 0 w 1396"/>
                <a:gd name="T27" fmla="*/ 0 h 1501"/>
                <a:gd name="T28" fmla="*/ 0 w 1396"/>
                <a:gd name="T29" fmla="*/ 0 h 1501"/>
                <a:gd name="T30" fmla="*/ 0 w 1396"/>
                <a:gd name="T31" fmla="*/ 0 h 1501"/>
                <a:gd name="T32" fmla="*/ 0 w 1396"/>
                <a:gd name="T33" fmla="*/ 0 h 1501"/>
                <a:gd name="T34" fmla="*/ 0 w 1396"/>
                <a:gd name="T35" fmla="*/ 0 h 1501"/>
                <a:gd name="T36" fmla="*/ 0 w 1396"/>
                <a:gd name="T37" fmla="*/ 0 h 1501"/>
                <a:gd name="T38" fmla="*/ 0 w 1396"/>
                <a:gd name="T39" fmla="*/ 0 h 1501"/>
                <a:gd name="T40" fmla="*/ 0 w 1396"/>
                <a:gd name="T41" fmla="*/ 0 h 1501"/>
                <a:gd name="T42" fmla="*/ 0 w 1396"/>
                <a:gd name="T43" fmla="*/ 0 h 1501"/>
                <a:gd name="T44" fmla="*/ 0 w 1396"/>
                <a:gd name="T45" fmla="*/ 0 h 1501"/>
                <a:gd name="T46" fmla="*/ 0 w 1396"/>
                <a:gd name="T47" fmla="*/ 0 h 1501"/>
                <a:gd name="T48" fmla="*/ 0 w 1396"/>
                <a:gd name="T49" fmla="*/ 0 h 1501"/>
                <a:gd name="T50" fmla="*/ 0 w 1396"/>
                <a:gd name="T51" fmla="*/ 0 h 1501"/>
                <a:gd name="T52" fmla="*/ 0 w 1396"/>
                <a:gd name="T53" fmla="*/ 0 h 1501"/>
                <a:gd name="T54" fmla="*/ 0 w 1396"/>
                <a:gd name="T55" fmla="*/ 0 h 1501"/>
                <a:gd name="T56" fmla="*/ 0 w 1396"/>
                <a:gd name="T57" fmla="*/ 0 h 1501"/>
                <a:gd name="T58" fmla="*/ 0 w 1396"/>
                <a:gd name="T59" fmla="*/ 0 h 1501"/>
                <a:gd name="T60" fmla="*/ 0 w 1396"/>
                <a:gd name="T61" fmla="*/ 0 h 1501"/>
                <a:gd name="T62" fmla="*/ 0 w 1396"/>
                <a:gd name="T63" fmla="*/ 0 h 1501"/>
                <a:gd name="T64" fmla="*/ 0 w 1396"/>
                <a:gd name="T65" fmla="*/ 0 h 1501"/>
                <a:gd name="T66" fmla="*/ 0 w 1396"/>
                <a:gd name="T67" fmla="*/ 0 h 1501"/>
                <a:gd name="T68" fmla="*/ 0 w 1396"/>
                <a:gd name="T69" fmla="*/ 0 h 1501"/>
                <a:gd name="T70" fmla="*/ 0 w 1396"/>
                <a:gd name="T71" fmla="*/ 0 h 1501"/>
                <a:gd name="T72" fmla="*/ 0 w 1396"/>
                <a:gd name="T73" fmla="*/ 0 h 1501"/>
                <a:gd name="T74" fmla="*/ 0 w 1396"/>
                <a:gd name="T75" fmla="*/ 0 h 1501"/>
                <a:gd name="T76" fmla="*/ 0 w 1396"/>
                <a:gd name="T77" fmla="*/ 0 h 1501"/>
                <a:gd name="T78" fmla="*/ 0 w 1396"/>
                <a:gd name="T79" fmla="*/ 0 h 1501"/>
                <a:gd name="T80" fmla="*/ 0 w 1396"/>
                <a:gd name="T81" fmla="*/ 0 h 1501"/>
                <a:gd name="T82" fmla="*/ 0 w 1396"/>
                <a:gd name="T83" fmla="*/ 0 h 1501"/>
                <a:gd name="T84" fmla="*/ 0 w 1396"/>
                <a:gd name="T85" fmla="*/ 0 h 1501"/>
                <a:gd name="T86" fmla="*/ 0 w 1396"/>
                <a:gd name="T87" fmla="*/ 0 h 1501"/>
                <a:gd name="T88" fmla="*/ 0 w 1396"/>
                <a:gd name="T89" fmla="*/ 0 h 1501"/>
                <a:gd name="T90" fmla="*/ 0 w 1396"/>
                <a:gd name="T91" fmla="*/ 0 h 1501"/>
                <a:gd name="T92" fmla="*/ 0 w 1396"/>
                <a:gd name="T93" fmla="*/ 0 h 1501"/>
                <a:gd name="T94" fmla="*/ 0 w 1396"/>
                <a:gd name="T95" fmla="*/ 0 h 1501"/>
                <a:gd name="T96" fmla="*/ 0 w 1396"/>
                <a:gd name="T97" fmla="*/ 0 h 1501"/>
                <a:gd name="T98" fmla="*/ 0 w 1396"/>
                <a:gd name="T99" fmla="*/ 0 h 1501"/>
                <a:gd name="T100" fmla="*/ 0 w 1396"/>
                <a:gd name="T101" fmla="*/ 0 h 1501"/>
                <a:gd name="T102" fmla="*/ 0 w 1396"/>
                <a:gd name="T103" fmla="*/ 0 h 1501"/>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w 1396"/>
                <a:gd name="T157" fmla="*/ 0 h 1501"/>
                <a:gd name="T158" fmla="*/ 1396 w 1396"/>
                <a:gd name="T159" fmla="*/ 1501 h 1501"/>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T156" t="T157" r="T158" b="T159"/>
              <a:pathLst>
                <a:path w="1396" h="1501">
                  <a:moveTo>
                    <a:pt x="1221" y="1467"/>
                  </a:moveTo>
                  <a:lnTo>
                    <a:pt x="1205" y="1472"/>
                  </a:lnTo>
                  <a:lnTo>
                    <a:pt x="1184" y="1475"/>
                  </a:lnTo>
                  <a:lnTo>
                    <a:pt x="1161" y="1479"/>
                  </a:lnTo>
                  <a:lnTo>
                    <a:pt x="1136" y="1483"/>
                  </a:lnTo>
                  <a:lnTo>
                    <a:pt x="1078" y="1488"/>
                  </a:lnTo>
                  <a:lnTo>
                    <a:pt x="1019" y="1493"/>
                  </a:lnTo>
                  <a:lnTo>
                    <a:pt x="960" y="1497"/>
                  </a:lnTo>
                  <a:lnTo>
                    <a:pt x="905" y="1499"/>
                  </a:lnTo>
                  <a:lnTo>
                    <a:pt x="860" y="1501"/>
                  </a:lnTo>
                  <a:lnTo>
                    <a:pt x="828" y="1501"/>
                  </a:lnTo>
                  <a:lnTo>
                    <a:pt x="771" y="1500"/>
                  </a:lnTo>
                  <a:lnTo>
                    <a:pt x="716" y="1497"/>
                  </a:lnTo>
                  <a:lnTo>
                    <a:pt x="664" y="1493"/>
                  </a:lnTo>
                  <a:lnTo>
                    <a:pt x="613" y="1485"/>
                  </a:lnTo>
                  <a:lnTo>
                    <a:pt x="566" y="1475"/>
                  </a:lnTo>
                  <a:lnTo>
                    <a:pt x="520" y="1464"/>
                  </a:lnTo>
                  <a:lnTo>
                    <a:pt x="477" y="1451"/>
                  </a:lnTo>
                  <a:lnTo>
                    <a:pt x="436" y="1437"/>
                  </a:lnTo>
                  <a:lnTo>
                    <a:pt x="397" y="1420"/>
                  </a:lnTo>
                  <a:lnTo>
                    <a:pt x="360" y="1403"/>
                  </a:lnTo>
                  <a:lnTo>
                    <a:pt x="325" y="1384"/>
                  </a:lnTo>
                  <a:lnTo>
                    <a:pt x="292" y="1363"/>
                  </a:lnTo>
                  <a:lnTo>
                    <a:pt x="261" y="1341"/>
                  </a:lnTo>
                  <a:lnTo>
                    <a:pt x="233" y="1318"/>
                  </a:lnTo>
                  <a:lnTo>
                    <a:pt x="205" y="1294"/>
                  </a:lnTo>
                  <a:lnTo>
                    <a:pt x="181" y="1268"/>
                  </a:lnTo>
                  <a:lnTo>
                    <a:pt x="157" y="1242"/>
                  </a:lnTo>
                  <a:lnTo>
                    <a:pt x="136" y="1216"/>
                  </a:lnTo>
                  <a:lnTo>
                    <a:pt x="116" y="1188"/>
                  </a:lnTo>
                  <a:lnTo>
                    <a:pt x="98" y="1160"/>
                  </a:lnTo>
                  <a:lnTo>
                    <a:pt x="81" y="1130"/>
                  </a:lnTo>
                  <a:lnTo>
                    <a:pt x="67" y="1100"/>
                  </a:lnTo>
                  <a:lnTo>
                    <a:pt x="54" y="1071"/>
                  </a:lnTo>
                  <a:lnTo>
                    <a:pt x="42" y="1040"/>
                  </a:lnTo>
                  <a:lnTo>
                    <a:pt x="32" y="1009"/>
                  </a:lnTo>
                  <a:lnTo>
                    <a:pt x="23" y="978"/>
                  </a:lnTo>
                  <a:lnTo>
                    <a:pt x="15" y="946"/>
                  </a:lnTo>
                  <a:lnTo>
                    <a:pt x="10" y="916"/>
                  </a:lnTo>
                  <a:lnTo>
                    <a:pt x="5" y="885"/>
                  </a:lnTo>
                  <a:lnTo>
                    <a:pt x="2" y="853"/>
                  </a:lnTo>
                  <a:lnTo>
                    <a:pt x="0" y="822"/>
                  </a:lnTo>
                  <a:lnTo>
                    <a:pt x="0" y="792"/>
                  </a:lnTo>
                  <a:lnTo>
                    <a:pt x="1" y="745"/>
                  </a:lnTo>
                  <a:lnTo>
                    <a:pt x="4" y="700"/>
                  </a:lnTo>
                  <a:lnTo>
                    <a:pt x="10" y="656"/>
                  </a:lnTo>
                  <a:lnTo>
                    <a:pt x="16" y="615"/>
                  </a:lnTo>
                  <a:lnTo>
                    <a:pt x="26" y="573"/>
                  </a:lnTo>
                  <a:lnTo>
                    <a:pt x="37" y="533"/>
                  </a:lnTo>
                  <a:lnTo>
                    <a:pt x="49" y="495"/>
                  </a:lnTo>
                  <a:lnTo>
                    <a:pt x="65" y="457"/>
                  </a:lnTo>
                  <a:lnTo>
                    <a:pt x="80" y="421"/>
                  </a:lnTo>
                  <a:lnTo>
                    <a:pt x="99" y="387"/>
                  </a:lnTo>
                  <a:lnTo>
                    <a:pt x="117" y="354"/>
                  </a:lnTo>
                  <a:lnTo>
                    <a:pt x="138" y="322"/>
                  </a:lnTo>
                  <a:lnTo>
                    <a:pt x="160" y="292"/>
                  </a:lnTo>
                  <a:lnTo>
                    <a:pt x="183" y="263"/>
                  </a:lnTo>
                  <a:lnTo>
                    <a:pt x="208" y="234"/>
                  </a:lnTo>
                  <a:lnTo>
                    <a:pt x="233" y="209"/>
                  </a:lnTo>
                  <a:lnTo>
                    <a:pt x="259" y="184"/>
                  </a:lnTo>
                  <a:lnTo>
                    <a:pt x="287" y="161"/>
                  </a:lnTo>
                  <a:lnTo>
                    <a:pt x="314" y="140"/>
                  </a:lnTo>
                  <a:lnTo>
                    <a:pt x="344" y="119"/>
                  </a:lnTo>
                  <a:lnTo>
                    <a:pt x="374" y="100"/>
                  </a:lnTo>
                  <a:lnTo>
                    <a:pt x="403" y="84"/>
                  </a:lnTo>
                  <a:lnTo>
                    <a:pt x="435" y="68"/>
                  </a:lnTo>
                  <a:lnTo>
                    <a:pt x="466" y="54"/>
                  </a:lnTo>
                  <a:lnTo>
                    <a:pt x="498" y="42"/>
                  </a:lnTo>
                  <a:lnTo>
                    <a:pt x="530" y="31"/>
                  </a:lnTo>
                  <a:lnTo>
                    <a:pt x="563" y="21"/>
                  </a:lnTo>
                  <a:lnTo>
                    <a:pt x="596" y="15"/>
                  </a:lnTo>
                  <a:lnTo>
                    <a:pt x="628" y="8"/>
                  </a:lnTo>
                  <a:lnTo>
                    <a:pt x="661" y="4"/>
                  </a:lnTo>
                  <a:lnTo>
                    <a:pt x="694" y="1"/>
                  </a:lnTo>
                  <a:lnTo>
                    <a:pt x="727" y="0"/>
                  </a:lnTo>
                  <a:lnTo>
                    <a:pt x="762" y="1"/>
                  </a:lnTo>
                  <a:lnTo>
                    <a:pt x="796" y="4"/>
                  </a:lnTo>
                  <a:lnTo>
                    <a:pt x="827" y="7"/>
                  </a:lnTo>
                  <a:lnTo>
                    <a:pt x="855" y="11"/>
                  </a:lnTo>
                  <a:lnTo>
                    <a:pt x="882" y="16"/>
                  </a:lnTo>
                  <a:lnTo>
                    <a:pt x="907" y="21"/>
                  </a:lnTo>
                  <a:lnTo>
                    <a:pt x="930" y="28"/>
                  </a:lnTo>
                  <a:lnTo>
                    <a:pt x="952" y="33"/>
                  </a:lnTo>
                  <a:lnTo>
                    <a:pt x="994" y="47"/>
                  </a:lnTo>
                  <a:lnTo>
                    <a:pt x="1032" y="56"/>
                  </a:lnTo>
                  <a:lnTo>
                    <a:pt x="1052" y="61"/>
                  </a:lnTo>
                  <a:lnTo>
                    <a:pt x="1071" y="64"/>
                  </a:lnTo>
                  <a:lnTo>
                    <a:pt x="1090" y="66"/>
                  </a:lnTo>
                  <a:lnTo>
                    <a:pt x="1110" y="67"/>
                  </a:lnTo>
                  <a:lnTo>
                    <a:pt x="1126" y="66"/>
                  </a:lnTo>
                  <a:lnTo>
                    <a:pt x="1139" y="65"/>
                  </a:lnTo>
                  <a:lnTo>
                    <a:pt x="1151" y="62"/>
                  </a:lnTo>
                  <a:lnTo>
                    <a:pt x="1161" y="56"/>
                  </a:lnTo>
                  <a:lnTo>
                    <a:pt x="1170" y="50"/>
                  </a:lnTo>
                  <a:lnTo>
                    <a:pt x="1177" y="42"/>
                  </a:lnTo>
                  <a:lnTo>
                    <a:pt x="1184" y="32"/>
                  </a:lnTo>
                  <a:lnTo>
                    <a:pt x="1189" y="20"/>
                  </a:lnTo>
                  <a:lnTo>
                    <a:pt x="1244" y="20"/>
                  </a:lnTo>
                  <a:lnTo>
                    <a:pt x="1244" y="448"/>
                  </a:lnTo>
                  <a:lnTo>
                    <a:pt x="1194" y="448"/>
                  </a:lnTo>
                  <a:lnTo>
                    <a:pt x="1191" y="422"/>
                  </a:lnTo>
                  <a:lnTo>
                    <a:pt x="1185" y="399"/>
                  </a:lnTo>
                  <a:lnTo>
                    <a:pt x="1178" y="376"/>
                  </a:lnTo>
                  <a:lnTo>
                    <a:pt x="1171" y="354"/>
                  </a:lnTo>
                  <a:lnTo>
                    <a:pt x="1163" y="332"/>
                  </a:lnTo>
                  <a:lnTo>
                    <a:pt x="1153" y="312"/>
                  </a:lnTo>
                  <a:lnTo>
                    <a:pt x="1143" y="293"/>
                  </a:lnTo>
                  <a:lnTo>
                    <a:pt x="1132" y="274"/>
                  </a:lnTo>
                  <a:lnTo>
                    <a:pt x="1120" y="256"/>
                  </a:lnTo>
                  <a:lnTo>
                    <a:pt x="1108" y="240"/>
                  </a:lnTo>
                  <a:lnTo>
                    <a:pt x="1095" y="223"/>
                  </a:lnTo>
                  <a:lnTo>
                    <a:pt x="1081" y="208"/>
                  </a:lnTo>
                  <a:lnTo>
                    <a:pt x="1066" y="194"/>
                  </a:lnTo>
                  <a:lnTo>
                    <a:pt x="1051" y="181"/>
                  </a:lnTo>
                  <a:lnTo>
                    <a:pt x="1034" y="167"/>
                  </a:lnTo>
                  <a:lnTo>
                    <a:pt x="1018" y="155"/>
                  </a:lnTo>
                  <a:lnTo>
                    <a:pt x="1001" y="144"/>
                  </a:lnTo>
                  <a:lnTo>
                    <a:pt x="984" y="134"/>
                  </a:lnTo>
                  <a:lnTo>
                    <a:pt x="966" y="125"/>
                  </a:lnTo>
                  <a:lnTo>
                    <a:pt x="949" y="116"/>
                  </a:lnTo>
                  <a:lnTo>
                    <a:pt x="931" y="107"/>
                  </a:lnTo>
                  <a:lnTo>
                    <a:pt x="912" y="100"/>
                  </a:lnTo>
                  <a:lnTo>
                    <a:pt x="894" y="94"/>
                  </a:lnTo>
                  <a:lnTo>
                    <a:pt x="875" y="87"/>
                  </a:lnTo>
                  <a:lnTo>
                    <a:pt x="856" y="83"/>
                  </a:lnTo>
                  <a:lnTo>
                    <a:pt x="838" y="77"/>
                  </a:lnTo>
                  <a:lnTo>
                    <a:pt x="819" y="74"/>
                  </a:lnTo>
                  <a:lnTo>
                    <a:pt x="800" y="71"/>
                  </a:lnTo>
                  <a:lnTo>
                    <a:pt x="782" y="68"/>
                  </a:lnTo>
                  <a:lnTo>
                    <a:pt x="763" y="67"/>
                  </a:lnTo>
                  <a:lnTo>
                    <a:pt x="744" y="66"/>
                  </a:lnTo>
                  <a:lnTo>
                    <a:pt x="727" y="65"/>
                  </a:lnTo>
                  <a:lnTo>
                    <a:pt x="699" y="66"/>
                  </a:lnTo>
                  <a:lnTo>
                    <a:pt x="673" y="68"/>
                  </a:lnTo>
                  <a:lnTo>
                    <a:pt x="646" y="72"/>
                  </a:lnTo>
                  <a:lnTo>
                    <a:pt x="621" y="77"/>
                  </a:lnTo>
                  <a:lnTo>
                    <a:pt x="596" y="84"/>
                  </a:lnTo>
                  <a:lnTo>
                    <a:pt x="572" y="92"/>
                  </a:lnTo>
                  <a:lnTo>
                    <a:pt x="547" y="100"/>
                  </a:lnTo>
                  <a:lnTo>
                    <a:pt x="524" y="111"/>
                  </a:lnTo>
                  <a:lnTo>
                    <a:pt x="501" y="123"/>
                  </a:lnTo>
                  <a:lnTo>
                    <a:pt x="479" y="137"/>
                  </a:lnTo>
                  <a:lnTo>
                    <a:pt x="458" y="151"/>
                  </a:lnTo>
                  <a:lnTo>
                    <a:pt x="437" y="166"/>
                  </a:lnTo>
                  <a:lnTo>
                    <a:pt x="418" y="183"/>
                  </a:lnTo>
                  <a:lnTo>
                    <a:pt x="398" y="201"/>
                  </a:lnTo>
                  <a:lnTo>
                    <a:pt x="380" y="220"/>
                  </a:lnTo>
                  <a:lnTo>
                    <a:pt x="363" y="241"/>
                  </a:lnTo>
                  <a:lnTo>
                    <a:pt x="346" y="262"/>
                  </a:lnTo>
                  <a:lnTo>
                    <a:pt x="330" y="285"/>
                  </a:lnTo>
                  <a:lnTo>
                    <a:pt x="315" y="309"/>
                  </a:lnTo>
                  <a:lnTo>
                    <a:pt x="301" y="333"/>
                  </a:lnTo>
                  <a:lnTo>
                    <a:pt x="288" y="360"/>
                  </a:lnTo>
                  <a:lnTo>
                    <a:pt x="276" y="386"/>
                  </a:lnTo>
                  <a:lnTo>
                    <a:pt x="265" y="414"/>
                  </a:lnTo>
                  <a:lnTo>
                    <a:pt x="255" y="443"/>
                  </a:lnTo>
                  <a:lnTo>
                    <a:pt x="246" y="473"/>
                  </a:lnTo>
                  <a:lnTo>
                    <a:pt x="238" y="504"/>
                  </a:lnTo>
                  <a:lnTo>
                    <a:pt x="232" y="534"/>
                  </a:lnTo>
                  <a:lnTo>
                    <a:pt x="226" y="567"/>
                  </a:lnTo>
                  <a:lnTo>
                    <a:pt x="222" y="600"/>
                  </a:lnTo>
                  <a:lnTo>
                    <a:pt x="219" y="634"/>
                  </a:lnTo>
                  <a:lnTo>
                    <a:pt x="217" y="670"/>
                  </a:lnTo>
                  <a:lnTo>
                    <a:pt x="216" y="706"/>
                  </a:lnTo>
                  <a:lnTo>
                    <a:pt x="217" y="744"/>
                  </a:lnTo>
                  <a:lnTo>
                    <a:pt x="220" y="782"/>
                  </a:lnTo>
                  <a:lnTo>
                    <a:pt x="223" y="819"/>
                  </a:lnTo>
                  <a:lnTo>
                    <a:pt x="227" y="855"/>
                  </a:lnTo>
                  <a:lnTo>
                    <a:pt x="234" y="890"/>
                  </a:lnTo>
                  <a:lnTo>
                    <a:pt x="242" y="926"/>
                  </a:lnTo>
                  <a:lnTo>
                    <a:pt x="250" y="960"/>
                  </a:lnTo>
                  <a:lnTo>
                    <a:pt x="260" y="993"/>
                  </a:lnTo>
                  <a:lnTo>
                    <a:pt x="271" y="1025"/>
                  </a:lnTo>
                  <a:lnTo>
                    <a:pt x="283" y="1055"/>
                  </a:lnTo>
                  <a:lnTo>
                    <a:pt x="298" y="1086"/>
                  </a:lnTo>
                  <a:lnTo>
                    <a:pt x="312" y="1115"/>
                  </a:lnTo>
                  <a:lnTo>
                    <a:pt x="327" y="1143"/>
                  </a:lnTo>
                  <a:lnTo>
                    <a:pt x="345" y="1170"/>
                  </a:lnTo>
                  <a:lnTo>
                    <a:pt x="363" y="1196"/>
                  </a:lnTo>
                  <a:lnTo>
                    <a:pt x="381" y="1220"/>
                  </a:lnTo>
                  <a:lnTo>
                    <a:pt x="401" y="1243"/>
                  </a:lnTo>
                  <a:lnTo>
                    <a:pt x="422" y="1266"/>
                  </a:lnTo>
                  <a:lnTo>
                    <a:pt x="444" y="1287"/>
                  </a:lnTo>
                  <a:lnTo>
                    <a:pt x="467" y="1306"/>
                  </a:lnTo>
                  <a:lnTo>
                    <a:pt x="490" y="1325"/>
                  </a:lnTo>
                  <a:lnTo>
                    <a:pt x="514" y="1341"/>
                  </a:lnTo>
                  <a:lnTo>
                    <a:pt x="540" y="1356"/>
                  </a:lnTo>
                  <a:lnTo>
                    <a:pt x="566" y="1371"/>
                  </a:lnTo>
                  <a:lnTo>
                    <a:pt x="592" y="1383"/>
                  </a:lnTo>
                  <a:lnTo>
                    <a:pt x="620" y="1394"/>
                  </a:lnTo>
                  <a:lnTo>
                    <a:pt x="647" y="1403"/>
                  </a:lnTo>
                  <a:lnTo>
                    <a:pt x="677" y="1410"/>
                  </a:lnTo>
                  <a:lnTo>
                    <a:pt x="706" y="1417"/>
                  </a:lnTo>
                  <a:lnTo>
                    <a:pt x="736" y="1421"/>
                  </a:lnTo>
                  <a:lnTo>
                    <a:pt x="766" y="1423"/>
                  </a:lnTo>
                  <a:lnTo>
                    <a:pt x="798" y="1425"/>
                  </a:lnTo>
                  <a:lnTo>
                    <a:pt x="817" y="1425"/>
                  </a:lnTo>
                  <a:lnTo>
                    <a:pt x="836" y="1423"/>
                  </a:lnTo>
                  <a:lnTo>
                    <a:pt x="857" y="1421"/>
                  </a:lnTo>
                  <a:lnTo>
                    <a:pt x="877" y="1419"/>
                  </a:lnTo>
                  <a:lnTo>
                    <a:pt x="897" y="1415"/>
                  </a:lnTo>
                  <a:lnTo>
                    <a:pt x="917" y="1410"/>
                  </a:lnTo>
                  <a:lnTo>
                    <a:pt x="935" y="1404"/>
                  </a:lnTo>
                  <a:lnTo>
                    <a:pt x="954" y="1397"/>
                  </a:lnTo>
                  <a:lnTo>
                    <a:pt x="971" y="1387"/>
                  </a:lnTo>
                  <a:lnTo>
                    <a:pt x="986" y="1377"/>
                  </a:lnTo>
                  <a:lnTo>
                    <a:pt x="993" y="1371"/>
                  </a:lnTo>
                  <a:lnTo>
                    <a:pt x="999" y="1365"/>
                  </a:lnTo>
                  <a:lnTo>
                    <a:pt x="1006" y="1359"/>
                  </a:lnTo>
                  <a:lnTo>
                    <a:pt x="1011" y="1351"/>
                  </a:lnTo>
                  <a:lnTo>
                    <a:pt x="1017" y="1343"/>
                  </a:lnTo>
                  <a:lnTo>
                    <a:pt x="1021" y="1334"/>
                  </a:lnTo>
                  <a:lnTo>
                    <a:pt x="1024" y="1326"/>
                  </a:lnTo>
                  <a:lnTo>
                    <a:pt x="1028" y="1317"/>
                  </a:lnTo>
                  <a:lnTo>
                    <a:pt x="1031" y="1307"/>
                  </a:lnTo>
                  <a:lnTo>
                    <a:pt x="1032" y="1297"/>
                  </a:lnTo>
                  <a:lnTo>
                    <a:pt x="1033" y="1286"/>
                  </a:lnTo>
                  <a:lnTo>
                    <a:pt x="1034" y="1274"/>
                  </a:lnTo>
                  <a:lnTo>
                    <a:pt x="1034" y="1122"/>
                  </a:lnTo>
                  <a:lnTo>
                    <a:pt x="1033" y="1090"/>
                  </a:lnTo>
                  <a:lnTo>
                    <a:pt x="1032" y="1062"/>
                  </a:lnTo>
                  <a:lnTo>
                    <a:pt x="1030" y="1037"/>
                  </a:lnTo>
                  <a:lnTo>
                    <a:pt x="1026" y="1012"/>
                  </a:lnTo>
                  <a:lnTo>
                    <a:pt x="1021" y="992"/>
                  </a:lnTo>
                  <a:lnTo>
                    <a:pt x="1016" y="972"/>
                  </a:lnTo>
                  <a:lnTo>
                    <a:pt x="1008" y="955"/>
                  </a:lnTo>
                  <a:lnTo>
                    <a:pt x="1000" y="940"/>
                  </a:lnTo>
                  <a:lnTo>
                    <a:pt x="995" y="933"/>
                  </a:lnTo>
                  <a:lnTo>
                    <a:pt x="990" y="928"/>
                  </a:lnTo>
                  <a:lnTo>
                    <a:pt x="985" y="921"/>
                  </a:lnTo>
                  <a:lnTo>
                    <a:pt x="978" y="917"/>
                  </a:lnTo>
                  <a:lnTo>
                    <a:pt x="973" y="911"/>
                  </a:lnTo>
                  <a:lnTo>
                    <a:pt x="966" y="908"/>
                  </a:lnTo>
                  <a:lnTo>
                    <a:pt x="960" y="904"/>
                  </a:lnTo>
                  <a:lnTo>
                    <a:pt x="952" y="900"/>
                  </a:lnTo>
                  <a:lnTo>
                    <a:pt x="937" y="895"/>
                  </a:lnTo>
                  <a:lnTo>
                    <a:pt x="919" y="890"/>
                  </a:lnTo>
                  <a:lnTo>
                    <a:pt x="899" y="888"/>
                  </a:lnTo>
                  <a:lnTo>
                    <a:pt x="879" y="888"/>
                  </a:lnTo>
                  <a:lnTo>
                    <a:pt x="824" y="888"/>
                  </a:lnTo>
                  <a:lnTo>
                    <a:pt x="824" y="836"/>
                  </a:lnTo>
                  <a:lnTo>
                    <a:pt x="1396" y="836"/>
                  </a:lnTo>
                  <a:lnTo>
                    <a:pt x="1396" y="888"/>
                  </a:lnTo>
                  <a:lnTo>
                    <a:pt x="1372" y="888"/>
                  </a:lnTo>
                  <a:lnTo>
                    <a:pt x="1349" y="892"/>
                  </a:lnTo>
                  <a:lnTo>
                    <a:pt x="1329" y="895"/>
                  </a:lnTo>
                  <a:lnTo>
                    <a:pt x="1310" y="900"/>
                  </a:lnTo>
                  <a:lnTo>
                    <a:pt x="1294" y="907"/>
                  </a:lnTo>
                  <a:lnTo>
                    <a:pt x="1281" y="916"/>
                  </a:lnTo>
                  <a:lnTo>
                    <a:pt x="1274" y="920"/>
                  </a:lnTo>
                  <a:lnTo>
                    <a:pt x="1267" y="926"/>
                  </a:lnTo>
                  <a:lnTo>
                    <a:pt x="1262" y="931"/>
                  </a:lnTo>
                  <a:lnTo>
                    <a:pt x="1256" y="937"/>
                  </a:lnTo>
                  <a:lnTo>
                    <a:pt x="1248" y="950"/>
                  </a:lnTo>
                  <a:lnTo>
                    <a:pt x="1240" y="963"/>
                  </a:lnTo>
                  <a:lnTo>
                    <a:pt x="1235" y="979"/>
                  </a:lnTo>
                  <a:lnTo>
                    <a:pt x="1229" y="996"/>
                  </a:lnTo>
                  <a:lnTo>
                    <a:pt x="1226" y="1015"/>
                  </a:lnTo>
                  <a:lnTo>
                    <a:pt x="1224" y="1034"/>
                  </a:lnTo>
                  <a:lnTo>
                    <a:pt x="1221" y="1055"/>
                  </a:lnTo>
                  <a:lnTo>
                    <a:pt x="1221" y="1077"/>
                  </a:lnTo>
                  <a:lnTo>
                    <a:pt x="1221" y="14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2" name="Freeform 904"/>
            <p:cNvSpPr>
              <a:spLocks noChangeAspect="1"/>
            </p:cNvSpPr>
            <p:nvPr/>
          </p:nvSpPr>
          <p:spPr bwMode="auto">
            <a:xfrm>
              <a:off x="2715" y="784"/>
              <a:ext cx="282" cy="321"/>
            </a:xfrm>
            <a:custGeom>
              <a:avLst/>
              <a:gdLst>
                <a:gd name="T0" fmla="*/ 0 w 847"/>
                <a:gd name="T1" fmla="*/ 0 h 961"/>
                <a:gd name="T2" fmla="*/ 0 w 847"/>
                <a:gd name="T3" fmla="*/ 0 h 961"/>
                <a:gd name="T4" fmla="*/ 0 w 847"/>
                <a:gd name="T5" fmla="*/ 0 h 961"/>
                <a:gd name="T6" fmla="*/ 0 w 847"/>
                <a:gd name="T7" fmla="*/ 0 h 961"/>
                <a:gd name="T8" fmla="*/ 0 w 847"/>
                <a:gd name="T9" fmla="*/ 0 h 961"/>
                <a:gd name="T10" fmla="*/ 0 w 847"/>
                <a:gd name="T11" fmla="*/ 0 h 961"/>
                <a:gd name="T12" fmla="*/ 0 w 847"/>
                <a:gd name="T13" fmla="*/ 0 h 961"/>
                <a:gd name="T14" fmla="*/ 0 w 847"/>
                <a:gd name="T15" fmla="*/ 0 h 961"/>
                <a:gd name="T16" fmla="*/ 0 w 847"/>
                <a:gd name="T17" fmla="*/ 0 h 961"/>
                <a:gd name="T18" fmla="*/ 0 w 847"/>
                <a:gd name="T19" fmla="*/ 0 h 961"/>
                <a:gd name="T20" fmla="*/ 0 w 847"/>
                <a:gd name="T21" fmla="*/ 0 h 961"/>
                <a:gd name="T22" fmla="*/ 0 w 847"/>
                <a:gd name="T23" fmla="*/ 0 h 961"/>
                <a:gd name="T24" fmla="*/ 0 w 847"/>
                <a:gd name="T25" fmla="*/ 0 h 961"/>
                <a:gd name="T26" fmla="*/ 0 w 847"/>
                <a:gd name="T27" fmla="*/ 0 h 961"/>
                <a:gd name="T28" fmla="*/ 0 w 847"/>
                <a:gd name="T29" fmla="*/ 0 h 961"/>
                <a:gd name="T30" fmla="*/ 0 w 847"/>
                <a:gd name="T31" fmla="*/ 0 h 961"/>
                <a:gd name="T32" fmla="*/ 0 w 847"/>
                <a:gd name="T33" fmla="*/ 0 h 961"/>
                <a:gd name="T34" fmla="*/ 0 w 847"/>
                <a:gd name="T35" fmla="*/ 0 h 961"/>
                <a:gd name="T36" fmla="*/ 0 w 847"/>
                <a:gd name="T37" fmla="*/ 0 h 961"/>
                <a:gd name="T38" fmla="*/ 0 w 847"/>
                <a:gd name="T39" fmla="*/ 0 h 961"/>
                <a:gd name="T40" fmla="*/ 0 w 847"/>
                <a:gd name="T41" fmla="*/ 0 h 961"/>
                <a:gd name="T42" fmla="*/ 0 w 847"/>
                <a:gd name="T43" fmla="*/ 0 h 961"/>
                <a:gd name="T44" fmla="*/ 0 w 847"/>
                <a:gd name="T45" fmla="*/ 0 h 961"/>
                <a:gd name="T46" fmla="*/ 0 w 847"/>
                <a:gd name="T47" fmla="*/ 0 h 961"/>
                <a:gd name="T48" fmla="*/ 0 w 847"/>
                <a:gd name="T49" fmla="*/ 0 h 961"/>
                <a:gd name="T50" fmla="*/ 0 w 847"/>
                <a:gd name="T51" fmla="*/ 0 h 961"/>
                <a:gd name="T52" fmla="*/ 0 w 847"/>
                <a:gd name="T53" fmla="*/ 0 h 961"/>
                <a:gd name="T54" fmla="*/ 0 w 847"/>
                <a:gd name="T55" fmla="*/ 0 h 961"/>
                <a:gd name="T56" fmla="*/ 0 w 847"/>
                <a:gd name="T57" fmla="*/ 0 h 961"/>
                <a:gd name="T58" fmla="*/ 0 w 847"/>
                <a:gd name="T59" fmla="*/ 0 h 961"/>
                <a:gd name="T60" fmla="*/ 0 w 847"/>
                <a:gd name="T61" fmla="*/ 0 h 961"/>
                <a:gd name="T62" fmla="*/ 0 w 847"/>
                <a:gd name="T63" fmla="*/ 0 h 961"/>
                <a:gd name="T64" fmla="*/ 0 w 847"/>
                <a:gd name="T65" fmla="*/ 0 h 961"/>
                <a:gd name="T66" fmla="*/ 0 w 847"/>
                <a:gd name="T67" fmla="*/ 0 h 961"/>
                <a:gd name="T68" fmla="*/ 0 w 847"/>
                <a:gd name="T69" fmla="*/ 0 h 961"/>
                <a:gd name="T70" fmla="*/ 0 w 847"/>
                <a:gd name="T71" fmla="*/ 0 h 961"/>
                <a:gd name="T72" fmla="*/ 0 w 847"/>
                <a:gd name="T73" fmla="*/ 0 h 961"/>
                <a:gd name="T74" fmla="*/ 0 w 847"/>
                <a:gd name="T75" fmla="*/ 0 h 961"/>
                <a:gd name="T76" fmla="*/ 0 w 847"/>
                <a:gd name="T77" fmla="*/ 0 h 961"/>
                <a:gd name="T78" fmla="*/ 0 w 847"/>
                <a:gd name="T79" fmla="*/ 0 h 961"/>
                <a:gd name="T80" fmla="*/ 0 w 847"/>
                <a:gd name="T81" fmla="*/ 0 h 961"/>
                <a:gd name="T82" fmla="*/ 0 w 847"/>
                <a:gd name="T83" fmla="*/ 0 h 961"/>
                <a:gd name="T84" fmla="*/ 0 w 847"/>
                <a:gd name="T85" fmla="*/ 0 h 961"/>
                <a:gd name="T86" fmla="*/ 0 w 847"/>
                <a:gd name="T87" fmla="*/ 0 h 961"/>
                <a:gd name="T88" fmla="*/ 0 w 847"/>
                <a:gd name="T89" fmla="*/ 0 h 961"/>
                <a:gd name="T90" fmla="*/ 0 w 847"/>
                <a:gd name="T91" fmla="*/ 0 h 961"/>
                <a:gd name="T92" fmla="*/ 0 w 847"/>
                <a:gd name="T93" fmla="*/ 0 h 961"/>
                <a:gd name="T94" fmla="*/ 0 w 847"/>
                <a:gd name="T95" fmla="*/ 0 h 961"/>
                <a:gd name="T96" fmla="*/ 0 w 847"/>
                <a:gd name="T97" fmla="*/ 0 h 961"/>
                <a:gd name="T98" fmla="*/ 0 w 847"/>
                <a:gd name="T99" fmla="*/ 0 h 961"/>
                <a:gd name="T100" fmla="*/ 0 w 847"/>
                <a:gd name="T101" fmla="*/ 0 h 961"/>
                <a:gd name="T102" fmla="*/ 0 w 847"/>
                <a:gd name="T103" fmla="*/ 0 h 961"/>
                <a:gd name="T104" fmla="*/ 0 w 847"/>
                <a:gd name="T105" fmla="*/ 0 h 961"/>
                <a:gd name="T106" fmla="*/ 0 w 847"/>
                <a:gd name="T107" fmla="*/ 0 h 961"/>
                <a:gd name="T108" fmla="*/ 0 w 847"/>
                <a:gd name="T109" fmla="*/ 0 h 961"/>
                <a:gd name="T110" fmla="*/ 0 w 847"/>
                <a:gd name="T111" fmla="*/ 0 h 961"/>
                <a:gd name="T112" fmla="*/ 0 w 847"/>
                <a:gd name="T113" fmla="*/ 0 h 961"/>
                <a:gd name="T114" fmla="*/ 0 w 847"/>
                <a:gd name="T115" fmla="*/ 0 h 961"/>
                <a:gd name="T116" fmla="*/ 0 w 847"/>
                <a:gd name="T117" fmla="*/ 0 h 961"/>
                <a:gd name="T118" fmla="*/ 0 w 847"/>
                <a:gd name="T119" fmla="*/ 0 h 961"/>
                <a:gd name="T120" fmla="*/ 0 w 847"/>
                <a:gd name="T121" fmla="*/ 0 h 961"/>
                <a:gd name="T122" fmla="*/ 0 w 847"/>
                <a:gd name="T123" fmla="*/ 0 h 961"/>
                <a:gd name="T124" fmla="*/ 0 w 847"/>
                <a:gd name="T125" fmla="*/ 0 h 96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847"/>
                <a:gd name="T190" fmla="*/ 0 h 961"/>
                <a:gd name="T191" fmla="*/ 847 w 847"/>
                <a:gd name="T192" fmla="*/ 961 h 961"/>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847" h="961">
                  <a:moveTo>
                    <a:pt x="323" y="751"/>
                  </a:moveTo>
                  <a:lnTo>
                    <a:pt x="323" y="779"/>
                  </a:lnTo>
                  <a:lnTo>
                    <a:pt x="324" y="803"/>
                  </a:lnTo>
                  <a:lnTo>
                    <a:pt x="325" y="824"/>
                  </a:lnTo>
                  <a:lnTo>
                    <a:pt x="327" y="843"/>
                  </a:lnTo>
                  <a:lnTo>
                    <a:pt x="330" y="858"/>
                  </a:lnTo>
                  <a:lnTo>
                    <a:pt x="334" y="870"/>
                  </a:lnTo>
                  <a:lnTo>
                    <a:pt x="339" y="881"/>
                  </a:lnTo>
                  <a:lnTo>
                    <a:pt x="345" y="889"/>
                  </a:lnTo>
                  <a:lnTo>
                    <a:pt x="351" y="895"/>
                  </a:lnTo>
                  <a:lnTo>
                    <a:pt x="360" y="901"/>
                  </a:lnTo>
                  <a:lnTo>
                    <a:pt x="370" y="904"/>
                  </a:lnTo>
                  <a:lnTo>
                    <a:pt x="381" y="906"/>
                  </a:lnTo>
                  <a:lnTo>
                    <a:pt x="407" y="909"/>
                  </a:lnTo>
                  <a:lnTo>
                    <a:pt x="440" y="909"/>
                  </a:lnTo>
                  <a:lnTo>
                    <a:pt x="586" y="909"/>
                  </a:lnTo>
                  <a:lnTo>
                    <a:pt x="613" y="909"/>
                  </a:lnTo>
                  <a:lnTo>
                    <a:pt x="641" y="905"/>
                  </a:lnTo>
                  <a:lnTo>
                    <a:pt x="656" y="903"/>
                  </a:lnTo>
                  <a:lnTo>
                    <a:pt x="670" y="900"/>
                  </a:lnTo>
                  <a:lnTo>
                    <a:pt x="684" y="894"/>
                  </a:lnTo>
                  <a:lnTo>
                    <a:pt x="699" y="889"/>
                  </a:lnTo>
                  <a:lnTo>
                    <a:pt x="713" y="881"/>
                  </a:lnTo>
                  <a:lnTo>
                    <a:pt x="727" y="871"/>
                  </a:lnTo>
                  <a:lnTo>
                    <a:pt x="742" y="860"/>
                  </a:lnTo>
                  <a:lnTo>
                    <a:pt x="755" y="846"/>
                  </a:lnTo>
                  <a:lnTo>
                    <a:pt x="768" y="831"/>
                  </a:lnTo>
                  <a:lnTo>
                    <a:pt x="780" y="813"/>
                  </a:lnTo>
                  <a:lnTo>
                    <a:pt x="792" y="792"/>
                  </a:lnTo>
                  <a:lnTo>
                    <a:pt x="803" y="768"/>
                  </a:lnTo>
                  <a:lnTo>
                    <a:pt x="847" y="768"/>
                  </a:lnTo>
                  <a:lnTo>
                    <a:pt x="803" y="961"/>
                  </a:lnTo>
                  <a:lnTo>
                    <a:pt x="0" y="961"/>
                  </a:lnTo>
                  <a:lnTo>
                    <a:pt x="0" y="909"/>
                  </a:lnTo>
                  <a:lnTo>
                    <a:pt x="20" y="906"/>
                  </a:lnTo>
                  <a:lnTo>
                    <a:pt x="39" y="904"/>
                  </a:lnTo>
                  <a:lnTo>
                    <a:pt x="57" y="902"/>
                  </a:lnTo>
                  <a:lnTo>
                    <a:pt x="72" y="899"/>
                  </a:lnTo>
                  <a:lnTo>
                    <a:pt x="86" y="895"/>
                  </a:lnTo>
                  <a:lnTo>
                    <a:pt x="98" y="890"/>
                  </a:lnTo>
                  <a:lnTo>
                    <a:pt x="111" y="884"/>
                  </a:lnTo>
                  <a:lnTo>
                    <a:pt x="120" y="877"/>
                  </a:lnTo>
                  <a:lnTo>
                    <a:pt x="128" y="868"/>
                  </a:lnTo>
                  <a:lnTo>
                    <a:pt x="136" y="857"/>
                  </a:lnTo>
                  <a:lnTo>
                    <a:pt x="142" y="844"/>
                  </a:lnTo>
                  <a:lnTo>
                    <a:pt x="147" y="830"/>
                  </a:lnTo>
                  <a:lnTo>
                    <a:pt x="150" y="813"/>
                  </a:lnTo>
                  <a:lnTo>
                    <a:pt x="153" y="793"/>
                  </a:lnTo>
                  <a:lnTo>
                    <a:pt x="155" y="771"/>
                  </a:lnTo>
                  <a:lnTo>
                    <a:pt x="156" y="746"/>
                  </a:lnTo>
                  <a:lnTo>
                    <a:pt x="156" y="212"/>
                  </a:lnTo>
                  <a:lnTo>
                    <a:pt x="155" y="188"/>
                  </a:lnTo>
                  <a:lnTo>
                    <a:pt x="153" y="167"/>
                  </a:lnTo>
                  <a:lnTo>
                    <a:pt x="150" y="148"/>
                  </a:lnTo>
                  <a:lnTo>
                    <a:pt x="147" y="132"/>
                  </a:lnTo>
                  <a:lnTo>
                    <a:pt x="142" y="117"/>
                  </a:lnTo>
                  <a:lnTo>
                    <a:pt x="136" y="104"/>
                  </a:lnTo>
                  <a:lnTo>
                    <a:pt x="128" y="94"/>
                  </a:lnTo>
                  <a:lnTo>
                    <a:pt x="120" y="84"/>
                  </a:lnTo>
                  <a:lnTo>
                    <a:pt x="111" y="78"/>
                  </a:lnTo>
                  <a:lnTo>
                    <a:pt x="98" y="71"/>
                  </a:lnTo>
                  <a:lnTo>
                    <a:pt x="86" y="66"/>
                  </a:lnTo>
                  <a:lnTo>
                    <a:pt x="72" y="62"/>
                  </a:lnTo>
                  <a:lnTo>
                    <a:pt x="57" y="59"/>
                  </a:lnTo>
                  <a:lnTo>
                    <a:pt x="39" y="56"/>
                  </a:lnTo>
                  <a:lnTo>
                    <a:pt x="20" y="54"/>
                  </a:lnTo>
                  <a:lnTo>
                    <a:pt x="0" y="53"/>
                  </a:lnTo>
                  <a:lnTo>
                    <a:pt x="0" y="0"/>
                  </a:lnTo>
                  <a:lnTo>
                    <a:pt x="788" y="0"/>
                  </a:lnTo>
                  <a:lnTo>
                    <a:pt x="803" y="188"/>
                  </a:lnTo>
                  <a:lnTo>
                    <a:pt x="758" y="188"/>
                  </a:lnTo>
                  <a:lnTo>
                    <a:pt x="756" y="175"/>
                  </a:lnTo>
                  <a:lnTo>
                    <a:pt x="753" y="164"/>
                  </a:lnTo>
                  <a:lnTo>
                    <a:pt x="749" y="153"/>
                  </a:lnTo>
                  <a:lnTo>
                    <a:pt x="745" y="143"/>
                  </a:lnTo>
                  <a:lnTo>
                    <a:pt x="741" y="133"/>
                  </a:lnTo>
                  <a:lnTo>
                    <a:pt x="736" y="125"/>
                  </a:lnTo>
                  <a:lnTo>
                    <a:pt x="731" y="116"/>
                  </a:lnTo>
                  <a:lnTo>
                    <a:pt x="725" y="109"/>
                  </a:lnTo>
                  <a:lnTo>
                    <a:pt x="720" y="102"/>
                  </a:lnTo>
                  <a:lnTo>
                    <a:pt x="714" y="97"/>
                  </a:lnTo>
                  <a:lnTo>
                    <a:pt x="708" y="90"/>
                  </a:lnTo>
                  <a:lnTo>
                    <a:pt x="702" y="86"/>
                  </a:lnTo>
                  <a:lnTo>
                    <a:pt x="688" y="76"/>
                  </a:lnTo>
                  <a:lnTo>
                    <a:pt x="673" y="69"/>
                  </a:lnTo>
                  <a:lnTo>
                    <a:pt x="659" y="64"/>
                  </a:lnTo>
                  <a:lnTo>
                    <a:pt x="644" y="59"/>
                  </a:lnTo>
                  <a:lnTo>
                    <a:pt x="627" y="56"/>
                  </a:lnTo>
                  <a:lnTo>
                    <a:pt x="611" y="54"/>
                  </a:lnTo>
                  <a:lnTo>
                    <a:pt x="579" y="53"/>
                  </a:lnTo>
                  <a:lnTo>
                    <a:pt x="547" y="53"/>
                  </a:lnTo>
                  <a:lnTo>
                    <a:pt x="323" y="53"/>
                  </a:lnTo>
                  <a:lnTo>
                    <a:pt x="323" y="456"/>
                  </a:lnTo>
                  <a:lnTo>
                    <a:pt x="490" y="456"/>
                  </a:lnTo>
                  <a:lnTo>
                    <a:pt x="515" y="455"/>
                  </a:lnTo>
                  <a:lnTo>
                    <a:pt x="537" y="453"/>
                  </a:lnTo>
                  <a:lnTo>
                    <a:pt x="557" y="448"/>
                  </a:lnTo>
                  <a:lnTo>
                    <a:pt x="573" y="443"/>
                  </a:lnTo>
                  <a:lnTo>
                    <a:pt x="588" y="436"/>
                  </a:lnTo>
                  <a:lnTo>
                    <a:pt x="601" y="428"/>
                  </a:lnTo>
                  <a:lnTo>
                    <a:pt x="611" y="421"/>
                  </a:lnTo>
                  <a:lnTo>
                    <a:pt x="620" y="411"/>
                  </a:lnTo>
                  <a:lnTo>
                    <a:pt x="626" y="401"/>
                  </a:lnTo>
                  <a:lnTo>
                    <a:pt x="632" y="391"/>
                  </a:lnTo>
                  <a:lnTo>
                    <a:pt x="636" y="380"/>
                  </a:lnTo>
                  <a:lnTo>
                    <a:pt x="639" y="369"/>
                  </a:lnTo>
                  <a:lnTo>
                    <a:pt x="643" y="348"/>
                  </a:lnTo>
                  <a:lnTo>
                    <a:pt x="645" y="327"/>
                  </a:lnTo>
                  <a:lnTo>
                    <a:pt x="687" y="327"/>
                  </a:lnTo>
                  <a:lnTo>
                    <a:pt x="687" y="640"/>
                  </a:lnTo>
                  <a:lnTo>
                    <a:pt x="645" y="640"/>
                  </a:lnTo>
                  <a:lnTo>
                    <a:pt x="643" y="620"/>
                  </a:lnTo>
                  <a:lnTo>
                    <a:pt x="639" y="598"/>
                  </a:lnTo>
                  <a:lnTo>
                    <a:pt x="637" y="587"/>
                  </a:lnTo>
                  <a:lnTo>
                    <a:pt x="633" y="576"/>
                  </a:lnTo>
                  <a:lnTo>
                    <a:pt x="627" y="566"/>
                  </a:lnTo>
                  <a:lnTo>
                    <a:pt x="621" y="556"/>
                  </a:lnTo>
                  <a:lnTo>
                    <a:pt x="613" y="547"/>
                  </a:lnTo>
                  <a:lnTo>
                    <a:pt x="603" y="538"/>
                  </a:lnTo>
                  <a:lnTo>
                    <a:pt x="590" y="532"/>
                  </a:lnTo>
                  <a:lnTo>
                    <a:pt x="576" y="525"/>
                  </a:lnTo>
                  <a:lnTo>
                    <a:pt x="559" y="520"/>
                  </a:lnTo>
                  <a:lnTo>
                    <a:pt x="538" y="515"/>
                  </a:lnTo>
                  <a:lnTo>
                    <a:pt x="516" y="513"/>
                  </a:lnTo>
                  <a:lnTo>
                    <a:pt x="490" y="512"/>
                  </a:lnTo>
                  <a:lnTo>
                    <a:pt x="323" y="512"/>
                  </a:lnTo>
                  <a:lnTo>
                    <a:pt x="323" y="75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3" name="Freeform 905"/>
            <p:cNvSpPr>
              <a:spLocks noChangeAspect="1" noEditPoints="1"/>
            </p:cNvSpPr>
            <p:nvPr/>
          </p:nvSpPr>
          <p:spPr bwMode="auto">
            <a:xfrm>
              <a:off x="3094" y="777"/>
              <a:ext cx="374" cy="335"/>
            </a:xfrm>
            <a:custGeom>
              <a:avLst/>
              <a:gdLst>
                <a:gd name="T0" fmla="*/ 0 w 1124"/>
                <a:gd name="T1" fmla="*/ 0 h 1006"/>
                <a:gd name="T2" fmla="*/ 0 w 1124"/>
                <a:gd name="T3" fmla="*/ 0 h 1006"/>
                <a:gd name="T4" fmla="*/ 0 w 1124"/>
                <a:gd name="T5" fmla="*/ 0 h 1006"/>
                <a:gd name="T6" fmla="*/ 0 w 1124"/>
                <a:gd name="T7" fmla="*/ 0 h 1006"/>
                <a:gd name="T8" fmla="*/ 0 w 1124"/>
                <a:gd name="T9" fmla="*/ 0 h 1006"/>
                <a:gd name="T10" fmla="*/ 0 w 1124"/>
                <a:gd name="T11" fmla="*/ 0 h 1006"/>
                <a:gd name="T12" fmla="*/ 0 w 1124"/>
                <a:gd name="T13" fmla="*/ 0 h 1006"/>
                <a:gd name="T14" fmla="*/ 0 w 1124"/>
                <a:gd name="T15" fmla="*/ 0 h 1006"/>
                <a:gd name="T16" fmla="*/ 0 w 1124"/>
                <a:gd name="T17" fmla="*/ 0 h 1006"/>
                <a:gd name="T18" fmla="*/ 0 w 1124"/>
                <a:gd name="T19" fmla="*/ 0 h 1006"/>
                <a:gd name="T20" fmla="*/ 0 w 1124"/>
                <a:gd name="T21" fmla="*/ 0 h 1006"/>
                <a:gd name="T22" fmla="*/ 0 w 1124"/>
                <a:gd name="T23" fmla="*/ 0 h 1006"/>
                <a:gd name="T24" fmla="*/ 0 w 1124"/>
                <a:gd name="T25" fmla="*/ 0 h 1006"/>
                <a:gd name="T26" fmla="*/ 0 w 1124"/>
                <a:gd name="T27" fmla="*/ 0 h 1006"/>
                <a:gd name="T28" fmla="*/ 0 w 1124"/>
                <a:gd name="T29" fmla="*/ 0 h 1006"/>
                <a:gd name="T30" fmla="*/ 0 w 1124"/>
                <a:gd name="T31" fmla="*/ 0 h 1006"/>
                <a:gd name="T32" fmla="*/ 0 w 1124"/>
                <a:gd name="T33" fmla="*/ 0 h 1006"/>
                <a:gd name="T34" fmla="*/ 0 w 1124"/>
                <a:gd name="T35" fmla="*/ 0 h 1006"/>
                <a:gd name="T36" fmla="*/ 0 w 1124"/>
                <a:gd name="T37" fmla="*/ 0 h 1006"/>
                <a:gd name="T38" fmla="*/ 0 w 1124"/>
                <a:gd name="T39" fmla="*/ 0 h 1006"/>
                <a:gd name="T40" fmla="*/ 0 w 1124"/>
                <a:gd name="T41" fmla="*/ 0 h 1006"/>
                <a:gd name="T42" fmla="*/ 0 w 1124"/>
                <a:gd name="T43" fmla="*/ 0 h 1006"/>
                <a:gd name="T44" fmla="*/ 0 w 1124"/>
                <a:gd name="T45" fmla="*/ 0 h 1006"/>
                <a:gd name="T46" fmla="*/ 0 w 1124"/>
                <a:gd name="T47" fmla="*/ 0 h 1006"/>
                <a:gd name="T48" fmla="*/ 0 w 1124"/>
                <a:gd name="T49" fmla="*/ 0 h 1006"/>
                <a:gd name="T50" fmla="*/ 0 w 1124"/>
                <a:gd name="T51" fmla="*/ 0 h 1006"/>
                <a:gd name="T52" fmla="*/ 0 w 1124"/>
                <a:gd name="T53" fmla="*/ 0 h 1006"/>
                <a:gd name="T54" fmla="*/ 0 w 1124"/>
                <a:gd name="T55" fmla="*/ 0 h 1006"/>
                <a:gd name="T56" fmla="*/ 0 w 1124"/>
                <a:gd name="T57" fmla="*/ 0 h 1006"/>
                <a:gd name="T58" fmla="*/ 0 w 1124"/>
                <a:gd name="T59" fmla="*/ 0 h 1006"/>
                <a:gd name="T60" fmla="*/ 0 w 1124"/>
                <a:gd name="T61" fmla="*/ 0 h 1006"/>
                <a:gd name="T62" fmla="*/ 0 w 1124"/>
                <a:gd name="T63" fmla="*/ 0 h 1006"/>
                <a:gd name="T64" fmla="*/ 0 w 1124"/>
                <a:gd name="T65" fmla="*/ 0 h 1006"/>
                <a:gd name="T66" fmla="*/ 0 w 1124"/>
                <a:gd name="T67" fmla="*/ 0 h 1006"/>
                <a:gd name="T68" fmla="*/ 0 w 1124"/>
                <a:gd name="T69" fmla="*/ 0 h 1006"/>
                <a:gd name="T70" fmla="*/ 0 w 1124"/>
                <a:gd name="T71" fmla="*/ 0 h 1006"/>
                <a:gd name="T72" fmla="*/ 0 w 1124"/>
                <a:gd name="T73" fmla="*/ 0 h 1006"/>
                <a:gd name="T74" fmla="*/ 0 w 1124"/>
                <a:gd name="T75" fmla="*/ 0 h 1006"/>
                <a:gd name="T76" fmla="*/ 0 w 1124"/>
                <a:gd name="T77" fmla="*/ 0 h 1006"/>
                <a:gd name="T78" fmla="*/ 0 w 1124"/>
                <a:gd name="T79" fmla="*/ 0 h 1006"/>
                <a:gd name="T80" fmla="*/ 0 w 1124"/>
                <a:gd name="T81" fmla="*/ 0 h 1006"/>
                <a:gd name="T82" fmla="*/ 0 w 1124"/>
                <a:gd name="T83" fmla="*/ 0 h 1006"/>
                <a:gd name="T84" fmla="*/ 0 w 1124"/>
                <a:gd name="T85" fmla="*/ 0 h 1006"/>
                <a:gd name="T86" fmla="*/ 0 w 1124"/>
                <a:gd name="T87" fmla="*/ 0 h 1006"/>
                <a:gd name="T88" fmla="*/ 0 w 1124"/>
                <a:gd name="T89" fmla="*/ 0 h 1006"/>
                <a:gd name="T90" fmla="*/ 0 w 1124"/>
                <a:gd name="T91" fmla="*/ 0 h 1006"/>
                <a:gd name="T92" fmla="*/ 0 w 1124"/>
                <a:gd name="T93" fmla="*/ 0 h 1006"/>
                <a:gd name="T94" fmla="*/ 0 w 1124"/>
                <a:gd name="T95" fmla="*/ 0 h 1006"/>
                <a:gd name="T96" fmla="*/ 0 w 1124"/>
                <a:gd name="T97" fmla="*/ 0 h 1006"/>
                <a:gd name="T98" fmla="*/ 0 w 1124"/>
                <a:gd name="T99" fmla="*/ 0 h 1006"/>
                <a:gd name="T100" fmla="*/ 0 w 1124"/>
                <a:gd name="T101" fmla="*/ 0 h 100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124"/>
                <a:gd name="T154" fmla="*/ 0 h 1006"/>
                <a:gd name="T155" fmla="*/ 1124 w 1124"/>
                <a:gd name="T156" fmla="*/ 1006 h 100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124" h="1006">
                  <a:moveTo>
                    <a:pt x="560" y="56"/>
                  </a:moveTo>
                  <a:lnTo>
                    <a:pt x="537" y="56"/>
                  </a:lnTo>
                  <a:lnTo>
                    <a:pt x="515" y="58"/>
                  </a:lnTo>
                  <a:lnTo>
                    <a:pt x="493" y="60"/>
                  </a:lnTo>
                  <a:lnTo>
                    <a:pt x="473" y="65"/>
                  </a:lnTo>
                  <a:lnTo>
                    <a:pt x="453" y="70"/>
                  </a:lnTo>
                  <a:lnTo>
                    <a:pt x="434" y="76"/>
                  </a:lnTo>
                  <a:lnTo>
                    <a:pt x="416" y="83"/>
                  </a:lnTo>
                  <a:lnTo>
                    <a:pt x="398" y="91"/>
                  </a:lnTo>
                  <a:lnTo>
                    <a:pt x="382" y="101"/>
                  </a:lnTo>
                  <a:lnTo>
                    <a:pt x="365" y="111"/>
                  </a:lnTo>
                  <a:lnTo>
                    <a:pt x="350" y="122"/>
                  </a:lnTo>
                  <a:lnTo>
                    <a:pt x="336" y="134"/>
                  </a:lnTo>
                  <a:lnTo>
                    <a:pt x="323" y="147"/>
                  </a:lnTo>
                  <a:lnTo>
                    <a:pt x="309" y="160"/>
                  </a:lnTo>
                  <a:lnTo>
                    <a:pt x="297" y="174"/>
                  </a:lnTo>
                  <a:lnTo>
                    <a:pt x="285" y="190"/>
                  </a:lnTo>
                  <a:lnTo>
                    <a:pt x="274" y="205"/>
                  </a:lnTo>
                  <a:lnTo>
                    <a:pt x="264" y="222"/>
                  </a:lnTo>
                  <a:lnTo>
                    <a:pt x="255" y="239"/>
                  </a:lnTo>
                  <a:lnTo>
                    <a:pt x="247" y="257"/>
                  </a:lnTo>
                  <a:lnTo>
                    <a:pt x="239" y="276"/>
                  </a:lnTo>
                  <a:lnTo>
                    <a:pt x="231" y="294"/>
                  </a:lnTo>
                  <a:lnTo>
                    <a:pt x="225" y="314"/>
                  </a:lnTo>
                  <a:lnTo>
                    <a:pt x="219" y="334"/>
                  </a:lnTo>
                  <a:lnTo>
                    <a:pt x="214" y="354"/>
                  </a:lnTo>
                  <a:lnTo>
                    <a:pt x="209" y="374"/>
                  </a:lnTo>
                  <a:lnTo>
                    <a:pt x="206" y="396"/>
                  </a:lnTo>
                  <a:lnTo>
                    <a:pt x="203" y="418"/>
                  </a:lnTo>
                  <a:lnTo>
                    <a:pt x="200" y="440"/>
                  </a:lnTo>
                  <a:lnTo>
                    <a:pt x="199" y="462"/>
                  </a:lnTo>
                  <a:lnTo>
                    <a:pt x="198" y="485"/>
                  </a:lnTo>
                  <a:lnTo>
                    <a:pt x="197" y="509"/>
                  </a:lnTo>
                  <a:lnTo>
                    <a:pt x="198" y="534"/>
                  </a:lnTo>
                  <a:lnTo>
                    <a:pt x="199" y="558"/>
                  </a:lnTo>
                  <a:lnTo>
                    <a:pt x="202" y="582"/>
                  </a:lnTo>
                  <a:lnTo>
                    <a:pt x="204" y="605"/>
                  </a:lnTo>
                  <a:lnTo>
                    <a:pt x="208" y="627"/>
                  </a:lnTo>
                  <a:lnTo>
                    <a:pt x="213" y="649"/>
                  </a:lnTo>
                  <a:lnTo>
                    <a:pt x="217" y="671"/>
                  </a:lnTo>
                  <a:lnTo>
                    <a:pt x="224" y="692"/>
                  </a:lnTo>
                  <a:lnTo>
                    <a:pt x="230" y="712"/>
                  </a:lnTo>
                  <a:lnTo>
                    <a:pt x="237" y="732"/>
                  </a:lnTo>
                  <a:lnTo>
                    <a:pt x="244" y="749"/>
                  </a:lnTo>
                  <a:lnTo>
                    <a:pt x="253" y="768"/>
                  </a:lnTo>
                  <a:lnTo>
                    <a:pt x="263" y="784"/>
                  </a:lnTo>
                  <a:lnTo>
                    <a:pt x="273" y="801"/>
                  </a:lnTo>
                  <a:lnTo>
                    <a:pt x="284" y="816"/>
                  </a:lnTo>
                  <a:lnTo>
                    <a:pt x="295" y="832"/>
                  </a:lnTo>
                  <a:lnTo>
                    <a:pt x="307" y="846"/>
                  </a:lnTo>
                  <a:lnTo>
                    <a:pt x="320" y="859"/>
                  </a:lnTo>
                  <a:lnTo>
                    <a:pt x="334" y="871"/>
                  </a:lnTo>
                  <a:lnTo>
                    <a:pt x="348" y="882"/>
                  </a:lnTo>
                  <a:lnTo>
                    <a:pt x="362" y="893"/>
                  </a:lnTo>
                  <a:lnTo>
                    <a:pt x="378" y="903"/>
                  </a:lnTo>
                  <a:lnTo>
                    <a:pt x="393" y="912"/>
                  </a:lnTo>
                  <a:lnTo>
                    <a:pt x="409" y="921"/>
                  </a:lnTo>
                  <a:lnTo>
                    <a:pt x="427" y="927"/>
                  </a:lnTo>
                  <a:lnTo>
                    <a:pt x="443" y="934"/>
                  </a:lnTo>
                  <a:lnTo>
                    <a:pt x="462" y="939"/>
                  </a:lnTo>
                  <a:lnTo>
                    <a:pt x="481" y="944"/>
                  </a:lnTo>
                  <a:lnTo>
                    <a:pt x="500" y="947"/>
                  </a:lnTo>
                  <a:lnTo>
                    <a:pt x="519" y="949"/>
                  </a:lnTo>
                  <a:lnTo>
                    <a:pt x="539" y="951"/>
                  </a:lnTo>
                  <a:lnTo>
                    <a:pt x="560" y="951"/>
                  </a:lnTo>
                  <a:lnTo>
                    <a:pt x="575" y="951"/>
                  </a:lnTo>
                  <a:lnTo>
                    <a:pt x="591" y="950"/>
                  </a:lnTo>
                  <a:lnTo>
                    <a:pt x="606" y="948"/>
                  </a:lnTo>
                  <a:lnTo>
                    <a:pt x="622" y="946"/>
                  </a:lnTo>
                  <a:lnTo>
                    <a:pt x="638" y="944"/>
                  </a:lnTo>
                  <a:lnTo>
                    <a:pt x="653" y="939"/>
                  </a:lnTo>
                  <a:lnTo>
                    <a:pt x="670" y="935"/>
                  </a:lnTo>
                  <a:lnTo>
                    <a:pt x="685" y="929"/>
                  </a:lnTo>
                  <a:lnTo>
                    <a:pt x="701" y="924"/>
                  </a:lnTo>
                  <a:lnTo>
                    <a:pt x="717" y="917"/>
                  </a:lnTo>
                  <a:lnTo>
                    <a:pt x="732" y="910"/>
                  </a:lnTo>
                  <a:lnTo>
                    <a:pt x="747" y="901"/>
                  </a:lnTo>
                  <a:lnTo>
                    <a:pt x="762" y="891"/>
                  </a:lnTo>
                  <a:lnTo>
                    <a:pt x="777" y="881"/>
                  </a:lnTo>
                  <a:lnTo>
                    <a:pt x="791" y="869"/>
                  </a:lnTo>
                  <a:lnTo>
                    <a:pt x="804" y="857"/>
                  </a:lnTo>
                  <a:lnTo>
                    <a:pt x="817" y="844"/>
                  </a:lnTo>
                  <a:lnTo>
                    <a:pt x="829" y="828"/>
                  </a:lnTo>
                  <a:lnTo>
                    <a:pt x="842" y="813"/>
                  </a:lnTo>
                  <a:lnTo>
                    <a:pt x="854" y="796"/>
                  </a:lnTo>
                  <a:lnTo>
                    <a:pt x="865" y="779"/>
                  </a:lnTo>
                  <a:lnTo>
                    <a:pt x="874" y="760"/>
                  </a:lnTo>
                  <a:lnTo>
                    <a:pt x="883" y="740"/>
                  </a:lnTo>
                  <a:lnTo>
                    <a:pt x="892" y="718"/>
                  </a:lnTo>
                  <a:lnTo>
                    <a:pt x="900" y="696"/>
                  </a:lnTo>
                  <a:lnTo>
                    <a:pt x="906" y="672"/>
                  </a:lnTo>
                  <a:lnTo>
                    <a:pt x="913" y="648"/>
                  </a:lnTo>
                  <a:lnTo>
                    <a:pt x="917" y="622"/>
                  </a:lnTo>
                  <a:lnTo>
                    <a:pt x="922" y="594"/>
                  </a:lnTo>
                  <a:lnTo>
                    <a:pt x="924" y="566"/>
                  </a:lnTo>
                  <a:lnTo>
                    <a:pt x="926" y="535"/>
                  </a:lnTo>
                  <a:lnTo>
                    <a:pt x="926" y="503"/>
                  </a:lnTo>
                  <a:lnTo>
                    <a:pt x="926" y="471"/>
                  </a:lnTo>
                  <a:lnTo>
                    <a:pt x="924" y="439"/>
                  </a:lnTo>
                  <a:lnTo>
                    <a:pt x="921" y="410"/>
                  </a:lnTo>
                  <a:lnTo>
                    <a:pt x="917" y="382"/>
                  </a:lnTo>
                  <a:lnTo>
                    <a:pt x="912" y="355"/>
                  </a:lnTo>
                  <a:lnTo>
                    <a:pt x="905" y="329"/>
                  </a:lnTo>
                  <a:lnTo>
                    <a:pt x="899" y="305"/>
                  </a:lnTo>
                  <a:lnTo>
                    <a:pt x="890" y="283"/>
                  </a:lnTo>
                  <a:lnTo>
                    <a:pt x="881" y="261"/>
                  </a:lnTo>
                  <a:lnTo>
                    <a:pt x="871" y="242"/>
                  </a:lnTo>
                  <a:lnTo>
                    <a:pt x="861" y="223"/>
                  </a:lnTo>
                  <a:lnTo>
                    <a:pt x="850" y="205"/>
                  </a:lnTo>
                  <a:lnTo>
                    <a:pt x="838" y="189"/>
                  </a:lnTo>
                  <a:lnTo>
                    <a:pt x="826" y="173"/>
                  </a:lnTo>
                  <a:lnTo>
                    <a:pt x="813" y="159"/>
                  </a:lnTo>
                  <a:lnTo>
                    <a:pt x="800" y="146"/>
                  </a:lnTo>
                  <a:lnTo>
                    <a:pt x="785" y="134"/>
                  </a:lnTo>
                  <a:lnTo>
                    <a:pt x="771" y="122"/>
                  </a:lnTo>
                  <a:lnTo>
                    <a:pt x="757" y="112"/>
                  </a:lnTo>
                  <a:lnTo>
                    <a:pt x="741" y="103"/>
                  </a:lnTo>
                  <a:lnTo>
                    <a:pt x="727" y="94"/>
                  </a:lnTo>
                  <a:lnTo>
                    <a:pt x="712" y="88"/>
                  </a:lnTo>
                  <a:lnTo>
                    <a:pt x="696" y="81"/>
                  </a:lnTo>
                  <a:lnTo>
                    <a:pt x="680" y="76"/>
                  </a:lnTo>
                  <a:lnTo>
                    <a:pt x="664" y="70"/>
                  </a:lnTo>
                  <a:lnTo>
                    <a:pt x="649" y="66"/>
                  </a:lnTo>
                  <a:lnTo>
                    <a:pt x="634" y="62"/>
                  </a:lnTo>
                  <a:lnTo>
                    <a:pt x="618" y="60"/>
                  </a:lnTo>
                  <a:lnTo>
                    <a:pt x="603" y="58"/>
                  </a:lnTo>
                  <a:lnTo>
                    <a:pt x="589" y="57"/>
                  </a:lnTo>
                  <a:lnTo>
                    <a:pt x="574" y="56"/>
                  </a:lnTo>
                  <a:lnTo>
                    <a:pt x="560" y="56"/>
                  </a:lnTo>
                  <a:close/>
                  <a:moveTo>
                    <a:pt x="557" y="1006"/>
                  </a:moveTo>
                  <a:lnTo>
                    <a:pt x="526" y="1006"/>
                  </a:lnTo>
                  <a:lnTo>
                    <a:pt x="495" y="1004"/>
                  </a:lnTo>
                  <a:lnTo>
                    <a:pt x="465" y="1000"/>
                  </a:lnTo>
                  <a:lnTo>
                    <a:pt x="436" y="995"/>
                  </a:lnTo>
                  <a:lnTo>
                    <a:pt x="407" y="989"/>
                  </a:lnTo>
                  <a:lnTo>
                    <a:pt x="380" y="981"/>
                  </a:lnTo>
                  <a:lnTo>
                    <a:pt x="353" y="972"/>
                  </a:lnTo>
                  <a:lnTo>
                    <a:pt x="327" y="963"/>
                  </a:lnTo>
                  <a:lnTo>
                    <a:pt x="302" y="952"/>
                  </a:lnTo>
                  <a:lnTo>
                    <a:pt x="277" y="940"/>
                  </a:lnTo>
                  <a:lnTo>
                    <a:pt x="254" y="927"/>
                  </a:lnTo>
                  <a:lnTo>
                    <a:pt x="231" y="913"/>
                  </a:lnTo>
                  <a:lnTo>
                    <a:pt x="210" y="898"/>
                  </a:lnTo>
                  <a:lnTo>
                    <a:pt x="189" y="882"/>
                  </a:lnTo>
                  <a:lnTo>
                    <a:pt x="170" y="866"/>
                  </a:lnTo>
                  <a:lnTo>
                    <a:pt x="151" y="848"/>
                  </a:lnTo>
                  <a:lnTo>
                    <a:pt x="133" y="831"/>
                  </a:lnTo>
                  <a:lnTo>
                    <a:pt x="117" y="812"/>
                  </a:lnTo>
                  <a:lnTo>
                    <a:pt x="102" y="792"/>
                  </a:lnTo>
                  <a:lnTo>
                    <a:pt x="87" y="772"/>
                  </a:lnTo>
                  <a:lnTo>
                    <a:pt x="74" y="751"/>
                  </a:lnTo>
                  <a:lnTo>
                    <a:pt x="61" y="731"/>
                  </a:lnTo>
                  <a:lnTo>
                    <a:pt x="50" y="709"/>
                  </a:lnTo>
                  <a:lnTo>
                    <a:pt x="40" y="687"/>
                  </a:lnTo>
                  <a:lnTo>
                    <a:pt x="31" y="665"/>
                  </a:lnTo>
                  <a:lnTo>
                    <a:pt x="22" y="643"/>
                  </a:lnTo>
                  <a:lnTo>
                    <a:pt x="16" y="620"/>
                  </a:lnTo>
                  <a:lnTo>
                    <a:pt x="10" y="596"/>
                  </a:lnTo>
                  <a:lnTo>
                    <a:pt x="6" y="573"/>
                  </a:lnTo>
                  <a:lnTo>
                    <a:pt x="3" y="550"/>
                  </a:lnTo>
                  <a:lnTo>
                    <a:pt x="1" y="527"/>
                  </a:lnTo>
                  <a:lnTo>
                    <a:pt x="0" y="503"/>
                  </a:lnTo>
                  <a:lnTo>
                    <a:pt x="1" y="479"/>
                  </a:lnTo>
                  <a:lnTo>
                    <a:pt x="4" y="455"/>
                  </a:lnTo>
                  <a:lnTo>
                    <a:pt x="7" y="431"/>
                  </a:lnTo>
                  <a:lnTo>
                    <a:pt x="11" y="406"/>
                  </a:lnTo>
                  <a:lnTo>
                    <a:pt x="17" y="382"/>
                  </a:lnTo>
                  <a:lnTo>
                    <a:pt x="25" y="359"/>
                  </a:lnTo>
                  <a:lnTo>
                    <a:pt x="32" y="336"/>
                  </a:lnTo>
                  <a:lnTo>
                    <a:pt x="42" y="314"/>
                  </a:lnTo>
                  <a:lnTo>
                    <a:pt x="53" y="292"/>
                  </a:lnTo>
                  <a:lnTo>
                    <a:pt x="64" y="270"/>
                  </a:lnTo>
                  <a:lnTo>
                    <a:pt x="77" y="249"/>
                  </a:lnTo>
                  <a:lnTo>
                    <a:pt x="92" y="228"/>
                  </a:lnTo>
                  <a:lnTo>
                    <a:pt x="106" y="209"/>
                  </a:lnTo>
                  <a:lnTo>
                    <a:pt x="122" y="189"/>
                  </a:lnTo>
                  <a:lnTo>
                    <a:pt x="139" y="171"/>
                  </a:lnTo>
                  <a:lnTo>
                    <a:pt x="157" y="153"/>
                  </a:lnTo>
                  <a:lnTo>
                    <a:pt x="176" y="136"/>
                  </a:lnTo>
                  <a:lnTo>
                    <a:pt x="195" y="120"/>
                  </a:lnTo>
                  <a:lnTo>
                    <a:pt x="216" y="104"/>
                  </a:lnTo>
                  <a:lnTo>
                    <a:pt x="238" y="90"/>
                  </a:lnTo>
                  <a:lnTo>
                    <a:pt x="260" y="77"/>
                  </a:lnTo>
                  <a:lnTo>
                    <a:pt x="283" y="64"/>
                  </a:lnTo>
                  <a:lnTo>
                    <a:pt x="306" y="53"/>
                  </a:lnTo>
                  <a:lnTo>
                    <a:pt x="331" y="42"/>
                  </a:lnTo>
                  <a:lnTo>
                    <a:pt x="357" y="33"/>
                  </a:lnTo>
                  <a:lnTo>
                    <a:pt x="382" y="24"/>
                  </a:lnTo>
                  <a:lnTo>
                    <a:pt x="408" y="17"/>
                  </a:lnTo>
                  <a:lnTo>
                    <a:pt x="436" y="11"/>
                  </a:lnTo>
                  <a:lnTo>
                    <a:pt x="463" y="6"/>
                  </a:lnTo>
                  <a:lnTo>
                    <a:pt x="492" y="3"/>
                  </a:lnTo>
                  <a:lnTo>
                    <a:pt x="520" y="1"/>
                  </a:lnTo>
                  <a:lnTo>
                    <a:pt x="550" y="0"/>
                  </a:lnTo>
                  <a:lnTo>
                    <a:pt x="580" y="1"/>
                  </a:lnTo>
                  <a:lnTo>
                    <a:pt x="608" y="3"/>
                  </a:lnTo>
                  <a:lnTo>
                    <a:pt x="637" y="5"/>
                  </a:lnTo>
                  <a:lnTo>
                    <a:pt x="666" y="10"/>
                  </a:lnTo>
                  <a:lnTo>
                    <a:pt x="693" y="15"/>
                  </a:lnTo>
                  <a:lnTo>
                    <a:pt x="721" y="22"/>
                  </a:lnTo>
                  <a:lnTo>
                    <a:pt x="747" y="31"/>
                  </a:lnTo>
                  <a:lnTo>
                    <a:pt x="773" y="39"/>
                  </a:lnTo>
                  <a:lnTo>
                    <a:pt x="799" y="49"/>
                  </a:lnTo>
                  <a:lnTo>
                    <a:pt x="824" y="60"/>
                  </a:lnTo>
                  <a:lnTo>
                    <a:pt x="848" y="72"/>
                  </a:lnTo>
                  <a:lnTo>
                    <a:pt x="871" y="84"/>
                  </a:lnTo>
                  <a:lnTo>
                    <a:pt x="893" y="99"/>
                  </a:lnTo>
                  <a:lnTo>
                    <a:pt x="915" y="114"/>
                  </a:lnTo>
                  <a:lnTo>
                    <a:pt x="936" y="129"/>
                  </a:lnTo>
                  <a:lnTo>
                    <a:pt x="956" y="146"/>
                  </a:lnTo>
                  <a:lnTo>
                    <a:pt x="975" y="164"/>
                  </a:lnTo>
                  <a:lnTo>
                    <a:pt x="993" y="181"/>
                  </a:lnTo>
                  <a:lnTo>
                    <a:pt x="1010" y="201"/>
                  </a:lnTo>
                  <a:lnTo>
                    <a:pt x="1026" y="221"/>
                  </a:lnTo>
                  <a:lnTo>
                    <a:pt x="1041" y="240"/>
                  </a:lnTo>
                  <a:lnTo>
                    <a:pt x="1055" y="262"/>
                  </a:lnTo>
                  <a:lnTo>
                    <a:pt x="1067" y="284"/>
                  </a:lnTo>
                  <a:lnTo>
                    <a:pt x="1079" y="306"/>
                  </a:lnTo>
                  <a:lnTo>
                    <a:pt x="1089" y="329"/>
                  </a:lnTo>
                  <a:lnTo>
                    <a:pt x="1098" y="354"/>
                  </a:lnTo>
                  <a:lnTo>
                    <a:pt x="1105" y="378"/>
                  </a:lnTo>
                  <a:lnTo>
                    <a:pt x="1112" y="402"/>
                  </a:lnTo>
                  <a:lnTo>
                    <a:pt x="1117" y="427"/>
                  </a:lnTo>
                  <a:lnTo>
                    <a:pt x="1121" y="454"/>
                  </a:lnTo>
                  <a:lnTo>
                    <a:pt x="1123" y="479"/>
                  </a:lnTo>
                  <a:lnTo>
                    <a:pt x="1124" y="506"/>
                  </a:lnTo>
                  <a:lnTo>
                    <a:pt x="1123" y="529"/>
                  </a:lnTo>
                  <a:lnTo>
                    <a:pt x="1121" y="553"/>
                  </a:lnTo>
                  <a:lnTo>
                    <a:pt x="1117" y="577"/>
                  </a:lnTo>
                  <a:lnTo>
                    <a:pt x="1113" y="600"/>
                  </a:lnTo>
                  <a:lnTo>
                    <a:pt x="1108" y="623"/>
                  </a:lnTo>
                  <a:lnTo>
                    <a:pt x="1101" y="645"/>
                  </a:lnTo>
                  <a:lnTo>
                    <a:pt x="1092" y="668"/>
                  </a:lnTo>
                  <a:lnTo>
                    <a:pt x="1083" y="690"/>
                  </a:lnTo>
                  <a:lnTo>
                    <a:pt x="1072" y="712"/>
                  </a:lnTo>
                  <a:lnTo>
                    <a:pt x="1061" y="734"/>
                  </a:lnTo>
                  <a:lnTo>
                    <a:pt x="1048" y="755"/>
                  </a:lnTo>
                  <a:lnTo>
                    <a:pt x="1035" y="774"/>
                  </a:lnTo>
                  <a:lnTo>
                    <a:pt x="1020" y="794"/>
                  </a:lnTo>
                  <a:lnTo>
                    <a:pt x="1004" y="814"/>
                  </a:lnTo>
                  <a:lnTo>
                    <a:pt x="987" y="833"/>
                  </a:lnTo>
                  <a:lnTo>
                    <a:pt x="969" y="850"/>
                  </a:lnTo>
                  <a:lnTo>
                    <a:pt x="949" y="868"/>
                  </a:lnTo>
                  <a:lnTo>
                    <a:pt x="929" y="884"/>
                  </a:lnTo>
                  <a:lnTo>
                    <a:pt x="909" y="900"/>
                  </a:lnTo>
                  <a:lnTo>
                    <a:pt x="887" y="914"/>
                  </a:lnTo>
                  <a:lnTo>
                    <a:pt x="863" y="928"/>
                  </a:lnTo>
                  <a:lnTo>
                    <a:pt x="840" y="942"/>
                  </a:lnTo>
                  <a:lnTo>
                    <a:pt x="816" y="952"/>
                  </a:lnTo>
                  <a:lnTo>
                    <a:pt x="790" y="963"/>
                  </a:lnTo>
                  <a:lnTo>
                    <a:pt x="763" y="973"/>
                  </a:lnTo>
                  <a:lnTo>
                    <a:pt x="737" y="982"/>
                  </a:lnTo>
                  <a:lnTo>
                    <a:pt x="708" y="989"/>
                  </a:lnTo>
                  <a:lnTo>
                    <a:pt x="680" y="995"/>
                  </a:lnTo>
                  <a:lnTo>
                    <a:pt x="650" y="1000"/>
                  </a:lnTo>
                  <a:lnTo>
                    <a:pt x="621" y="1004"/>
                  </a:lnTo>
                  <a:lnTo>
                    <a:pt x="589" y="1006"/>
                  </a:lnTo>
                  <a:lnTo>
                    <a:pt x="557" y="10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4" name="Freeform 906"/>
            <p:cNvSpPr>
              <a:spLocks noChangeAspect="1" noEditPoints="1"/>
            </p:cNvSpPr>
            <p:nvPr/>
          </p:nvSpPr>
          <p:spPr bwMode="auto">
            <a:xfrm>
              <a:off x="3548" y="784"/>
              <a:ext cx="377" cy="321"/>
            </a:xfrm>
            <a:custGeom>
              <a:avLst/>
              <a:gdLst>
                <a:gd name="T0" fmla="*/ 0 w 1132"/>
                <a:gd name="T1" fmla="*/ 0 h 961"/>
                <a:gd name="T2" fmla="*/ 0 w 1132"/>
                <a:gd name="T3" fmla="*/ 0 h 961"/>
                <a:gd name="T4" fmla="*/ 0 w 1132"/>
                <a:gd name="T5" fmla="*/ 0 h 961"/>
                <a:gd name="T6" fmla="*/ 0 w 1132"/>
                <a:gd name="T7" fmla="*/ 0 h 961"/>
                <a:gd name="T8" fmla="*/ 0 w 1132"/>
                <a:gd name="T9" fmla="*/ 0 h 961"/>
                <a:gd name="T10" fmla="*/ 0 w 1132"/>
                <a:gd name="T11" fmla="*/ 0 h 961"/>
                <a:gd name="T12" fmla="*/ 0 w 1132"/>
                <a:gd name="T13" fmla="*/ 0 h 961"/>
                <a:gd name="T14" fmla="*/ 0 w 1132"/>
                <a:gd name="T15" fmla="*/ 0 h 961"/>
                <a:gd name="T16" fmla="*/ 0 w 1132"/>
                <a:gd name="T17" fmla="*/ 0 h 961"/>
                <a:gd name="T18" fmla="*/ 0 w 1132"/>
                <a:gd name="T19" fmla="*/ 0 h 961"/>
                <a:gd name="T20" fmla="*/ 0 w 1132"/>
                <a:gd name="T21" fmla="*/ 0 h 961"/>
                <a:gd name="T22" fmla="*/ 0 w 1132"/>
                <a:gd name="T23" fmla="*/ 0 h 961"/>
                <a:gd name="T24" fmla="*/ 0 w 1132"/>
                <a:gd name="T25" fmla="*/ 0 h 961"/>
                <a:gd name="T26" fmla="*/ 0 w 1132"/>
                <a:gd name="T27" fmla="*/ 0 h 961"/>
                <a:gd name="T28" fmla="*/ 0 w 1132"/>
                <a:gd name="T29" fmla="*/ 0 h 961"/>
                <a:gd name="T30" fmla="*/ 0 w 1132"/>
                <a:gd name="T31" fmla="*/ 0 h 961"/>
                <a:gd name="T32" fmla="*/ 0 w 1132"/>
                <a:gd name="T33" fmla="*/ 0 h 961"/>
                <a:gd name="T34" fmla="*/ 0 w 1132"/>
                <a:gd name="T35" fmla="*/ 0 h 961"/>
                <a:gd name="T36" fmla="*/ 0 w 1132"/>
                <a:gd name="T37" fmla="*/ 0 h 961"/>
                <a:gd name="T38" fmla="*/ 0 w 1132"/>
                <a:gd name="T39" fmla="*/ 0 h 961"/>
                <a:gd name="T40" fmla="*/ 0 w 1132"/>
                <a:gd name="T41" fmla="*/ 0 h 961"/>
                <a:gd name="T42" fmla="*/ 0 w 1132"/>
                <a:gd name="T43" fmla="*/ 0 h 961"/>
                <a:gd name="T44" fmla="*/ 0 w 1132"/>
                <a:gd name="T45" fmla="*/ 0 h 961"/>
                <a:gd name="T46" fmla="*/ 0 w 1132"/>
                <a:gd name="T47" fmla="*/ 0 h 961"/>
                <a:gd name="T48" fmla="*/ 0 w 1132"/>
                <a:gd name="T49" fmla="*/ 0 h 961"/>
                <a:gd name="T50" fmla="*/ 0 w 1132"/>
                <a:gd name="T51" fmla="*/ 0 h 961"/>
                <a:gd name="T52" fmla="*/ 0 w 1132"/>
                <a:gd name="T53" fmla="*/ 0 h 961"/>
                <a:gd name="T54" fmla="*/ 0 w 1132"/>
                <a:gd name="T55" fmla="*/ 0 h 961"/>
                <a:gd name="T56" fmla="*/ 0 w 1132"/>
                <a:gd name="T57" fmla="*/ 0 h 961"/>
                <a:gd name="T58" fmla="*/ 0 w 1132"/>
                <a:gd name="T59" fmla="*/ 0 h 961"/>
                <a:gd name="T60" fmla="*/ 0 w 1132"/>
                <a:gd name="T61" fmla="*/ 0 h 961"/>
                <a:gd name="T62" fmla="*/ 0 w 1132"/>
                <a:gd name="T63" fmla="*/ 0 h 961"/>
                <a:gd name="T64" fmla="*/ 0 w 1132"/>
                <a:gd name="T65" fmla="*/ 0 h 961"/>
                <a:gd name="T66" fmla="*/ 0 w 1132"/>
                <a:gd name="T67" fmla="*/ 0 h 961"/>
                <a:gd name="T68" fmla="*/ 0 w 1132"/>
                <a:gd name="T69" fmla="*/ 0 h 961"/>
                <a:gd name="T70" fmla="*/ 0 w 1132"/>
                <a:gd name="T71" fmla="*/ 0 h 961"/>
                <a:gd name="T72" fmla="*/ 0 w 1132"/>
                <a:gd name="T73" fmla="*/ 0 h 961"/>
                <a:gd name="T74" fmla="*/ 0 w 1132"/>
                <a:gd name="T75" fmla="*/ 0 h 961"/>
                <a:gd name="T76" fmla="*/ 0 w 1132"/>
                <a:gd name="T77" fmla="*/ 0 h 961"/>
                <a:gd name="T78" fmla="*/ 0 w 1132"/>
                <a:gd name="T79" fmla="*/ 0 h 961"/>
                <a:gd name="T80" fmla="*/ 0 w 1132"/>
                <a:gd name="T81" fmla="*/ 0 h 961"/>
                <a:gd name="T82" fmla="*/ 0 w 1132"/>
                <a:gd name="T83" fmla="*/ 0 h 961"/>
                <a:gd name="T84" fmla="*/ 0 w 1132"/>
                <a:gd name="T85" fmla="*/ 0 h 961"/>
                <a:gd name="T86" fmla="*/ 0 w 1132"/>
                <a:gd name="T87" fmla="*/ 0 h 961"/>
                <a:gd name="T88" fmla="*/ 0 w 1132"/>
                <a:gd name="T89" fmla="*/ 0 h 961"/>
                <a:gd name="T90" fmla="*/ 0 w 1132"/>
                <a:gd name="T91" fmla="*/ 0 h 961"/>
                <a:gd name="T92" fmla="*/ 0 w 1132"/>
                <a:gd name="T93" fmla="*/ 0 h 961"/>
                <a:gd name="T94" fmla="*/ 0 w 1132"/>
                <a:gd name="T95" fmla="*/ 0 h 961"/>
                <a:gd name="T96" fmla="*/ 0 w 1132"/>
                <a:gd name="T97" fmla="*/ 0 h 961"/>
                <a:gd name="T98" fmla="*/ 0 w 1132"/>
                <a:gd name="T99" fmla="*/ 0 h 961"/>
                <a:gd name="T100" fmla="*/ 0 w 1132"/>
                <a:gd name="T101" fmla="*/ 0 h 961"/>
                <a:gd name="T102" fmla="*/ 0 w 1132"/>
                <a:gd name="T103" fmla="*/ 0 h 961"/>
                <a:gd name="T104" fmla="*/ 0 w 1132"/>
                <a:gd name="T105" fmla="*/ 0 h 961"/>
                <a:gd name="T106" fmla="*/ 0 w 1132"/>
                <a:gd name="T107" fmla="*/ 0 h 961"/>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1132"/>
                <a:gd name="T163" fmla="*/ 0 h 961"/>
                <a:gd name="T164" fmla="*/ 1132 w 1132"/>
                <a:gd name="T165" fmla="*/ 961 h 961"/>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1132" h="961">
                  <a:moveTo>
                    <a:pt x="325" y="480"/>
                  </a:moveTo>
                  <a:lnTo>
                    <a:pt x="448" y="480"/>
                  </a:lnTo>
                  <a:lnTo>
                    <a:pt x="468" y="480"/>
                  </a:lnTo>
                  <a:lnTo>
                    <a:pt x="488" y="479"/>
                  </a:lnTo>
                  <a:lnTo>
                    <a:pt x="508" y="476"/>
                  </a:lnTo>
                  <a:lnTo>
                    <a:pt x="526" y="472"/>
                  </a:lnTo>
                  <a:lnTo>
                    <a:pt x="546" y="467"/>
                  </a:lnTo>
                  <a:lnTo>
                    <a:pt x="565" y="459"/>
                  </a:lnTo>
                  <a:lnTo>
                    <a:pt x="574" y="455"/>
                  </a:lnTo>
                  <a:lnTo>
                    <a:pt x="582" y="450"/>
                  </a:lnTo>
                  <a:lnTo>
                    <a:pt x="590" y="445"/>
                  </a:lnTo>
                  <a:lnTo>
                    <a:pt x="599" y="439"/>
                  </a:lnTo>
                  <a:lnTo>
                    <a:pt x="606" y="433"/>
                  </a:lnTo>
                  <a:lnTo>
                    <a:pt x="614" y="426"/>
                  </a:lnTo>
                  <a:lnTo>
                    <a:pt x="622" y="420"/>
                  </a:lnTo>
                  <a:lnTo>
                    <a:pt x="628" y="411"/>
                  </a:lnTo>
                  <a:lnTo>
                    <a:pt x="635" y="403"/>
                  </a:lnTo>
                  <a:lnTo>
                    <a:pt x="641" y="393"/>
                  </a:lnTo>
                  <a:lnTo>
                    <a:pt x="646" y="383"/>
                  </a:lnTo>
                  <a:lnTo>
                    <a:pt x="652" y="373"/>
                  </a:lnTo>
                  <a:lnTo>
                    <a:pt x="656" y="362"/>
                  </a:lnTo>
                  <a:lnTo>
                    <a:pt x="660" y="350"/>
                  </a:lnTo>
                  <a:lnTo>
                    <a:pt x="664" y="338"/>
                  </a:lnTo>
                  <a:lnTo>
                    <a:pt x="667" y="325"/>
                  </a:lnTo>
                  <a:lnTo>
                    <a:pt x="669" y="311"/>
                  </a:lnTo>
                  <a:lnTo>
                    <a:pt x="670" y="295"/>
                  </a:lnTo>
                  <a:lnTo>
                    <a:pt x="671" y="280"/>
                  </a:lnTo>
                  <a:lnTo>
                    <a:pt x="672" y="264"/>
                  </a:lnTo>
                  <a:lnTo>
                    <a:pt x="671" y="240"/>
                  </a:lnTo>
                  <a:lnTo>
                    <a:pt x="669" y="219"/>
                  </a:lnTo>
                  <a:lnTo>
                    <a:pt x="666" y="198"/>
                  </a:lnTo>
                  <a:lnTo>
                    <a:pt x="660" y="178"/>
                  </a:lnTo>
                  <a:lnTo>
                    <a:pt x="655" y="159"/>
                  </a:lnTo>
                  <a:lnTo>
                    <a:pt x="646" y="142"/>
                  </a:lnTo>
                  <a:lnTo>
                    <a:pt x="637" y="125"/>
                  </a:lnTo>
                  <a:lnTo>
                    <a:pt x="626" y="111"/>
                  </a:lnTo>
                  <a:lnTo>
                    <a:pt x="620" y="104"/>
                  </a:lnTo>
                  <a:lnTo>
                    <a:pt x="613" y="98"/>
                  </a:lnTo>
                  <a:lnTo>
                    <a:pt x="605" y="92"/>
                  </a:lnTo>
                  <a:lnTo>
                    <a:pt x="599" y="86"/>
                  </a:lnTo>
                  <a:lnTo>
                    <a:pt x="590" y="81"/>
                  </a:lnTo>
                  <a:lnTo>
                    <a:pt x="582" y="76"/>
                  </a:lnTo>
                  <a:lnTo>
                    <a:pt x="574" y="71"/>
                  </a:lnTo>
                  <a:lnTo>
                    <a:pt x="564" y="68"/>
                  </a:lnTo>
                  <a:lnTo>
                    <a:pt x="554" y="64"/>
                  </a:lnTo>
                  <a:lnTo>
                    <a:pt x="544" y="61"/>
                  </a:lnTo>
                  <a:lnTo>
                    <a:pt x="533" y="58"/>
                  </a:lnTo>
                  <a:lnTo>
                    <a:pt x="522" y="56"/>
                  </a:lnTo>
                  <a:lnTo>
                    <a:pt x="499" y="53"/>
                  </a:lnTo>
                  <a:lnTo>
                    <a:pt x="472" y="53"/>
                  </a:lnTo>
                  <a:lnTo>
                    <a:pt x="325" y="53"/>
                  </a:lnTo>
                  <a:lnTo>
                    <a:pt x="325" y="480"/>
                  </a:lnTo>
                  <a:close/>
                  <a:moveTo>
                    <a:pt x="152" y="212"/>
                  </a:moveTo>
                  <a:lnTo>
                    <a:pt x="151" y="188"/>
                  </a:lnTo>
                  <a:lnTo>
                    <a:pt x="150" y="166"/>
                  </a:lnTo>
                  <a:lnTo>
                    <a:pt x="147" y="146"/>
                  </a:lnTo>
                  <a:lnTo>
                    <a:pt x="143" y="130"/>
                  </a:lnTo>
                  <a:lnTo>
                    <a:pt x="137" y="115"/>
                  </a:lnTo>
                  <a:lnTo>
                    <a:pt x="130" y="102"/>
                  </a:lnTo>
                  <a:lnTo>
                    <a:pt x="122" y="92"/>
                  </a:lnTo>
                  <a:lnTo>
                    <a:pt x="113" y="83"/>
                  </a:lnTo>
                  <a:lnTo>
                    <a:pt x="103" y="76"/>
                  </a:lnTo>
                  <a:lnTo>
                    <a:pt x="91" y="70"/>
                  </a:lnTo>
                  <a:lnTo>
                    <a:pt x="79" y="66"/>
                  </a:lnTo>
                  <a:lnTo>
                    <a:pt x="66" y="61"/>
                  </a:lnTo>
                  <a:lnTo>
                    <a:pt x="35" y="56"/>
                  </a:lnTo>
                  <a:lnTo>
                    <a:pt x="0" y="53"/>
                  </a:lnTo>
                  <a:lnTo>
                    <a:pt x="0" y="0"/>
                  </a:lnTo>
                  <a:lnTo>
                    <a:pt x="468" y="0"/>
                  </a:lnTo>
                  <a:lnTo>
                    <a:pt x="484" y="0"/>
                  </a:lnTo>
                  <a:lnTo>
                    <a:pt x="505" y="0"/>
                  </a:lnTo>
                  <a:lnTo>
                    <a:pt x="531" y="2"/>
                  </a:lnTo>
                  <a:lnTo>
                    <a:pt x="559" y="5"/>
                  </a:lnTo>
                  <a:lnTo>
                    <a:pt x="589" y="10"/>
                  </a:lnTo>
                  <a:lnTo>
                    <a:pt x="622" y="16"/>
                  </a:lnTo>
                  <a:lnTo>
                    <a:pt x="638" y="20"/>
                  </a:lnTo>
                  <a:lnTo>
                    <a:pt x="655" y="24"/>
                  </a:lnTo>
                  <a:lnTo>
                    <a:pt x="671" y="30"/>
                  </a:lnTo>
                  <a:lnTo>
                    <a:pt x="688" y="35"/>
                  </a:lnTo>
                  <a:lnTo>
                    <a:pt x="703" y="43"/>
                  </a:lnTo>
                  <a:lnTo>
                    <a:pt x="720" y="49"/>
                  </a:lnTo>
                  <a:lnTo>
                    <a:pt x="735" y="58"/>
                  </a:lnTo>
                  <a:lnTo>
                    <a:pt x="749" y="67"/>
                  </a:lnTo>
                  <a:lnTo>
                    <a:pt x="764" y="77"/>
                  </a:lnTo>
                  <a:lnTo>
                    <a:pt x="777" y="88"/>
                  </a:lnTo>
                  <a:lnTo>
                    <a:pt x="790" y="100"/>
                  </a:lnTo>
                  <a:lnTo>
                    <a:pt x="802" y="112"/>
                  </a:lnTo>
                  <a:lnTo>
                    <a:pt x="813" y="126"/>
                  </a:lnTo>
                  <a:lnTo>
                    <a:pt x="822" y="142"/>
                  </a:lnTo>
                  <a:lnTo>
                    <a:pt x="831" y="157"/>
                  </a:lnTo>
                  <a:lnTo>
                    <a:pt x="838" y="175"/>
                  </a:lnTo>
                  <a:lnTo>
                    <a:pt x="844" y="193"/>
                  </a:lnTo>
                  <a:lnTo>
                    <a:pt x="848" y="213"/>
                  </a:lnTo>
                  <a:lnTo>
                    <a:pt x="851" y="234"/>
                  </a:lnTo>
                  <a:lnTo>
                    <a:pt x="852" y="256"/>
                  </a:lnTo>
                  <a:lnTo>
                    <a:pt x="851" y="273"/>
                  </a:lnTo>
                  <a:lnTo>
                    <a:pt x="848" y="291"/>
                  </a:lnTo>
                  <a:lnTo>
                    <a:pt x="845" y="309"/>
                  </a:lnTo>
                  <a:lnTo>
                    <a:pt x="840" y="326"/>
                  </a:lnTo>
                  <a:lnTo>
                    <a:pt x="832" y="343"/>
                  </a:lnTo>
                  <a:lnTo>
                    <a:pt x="823" y="360"/>
                  </a:lnTo>
                  <a:lnTo>
                    <a:pt x="813" y="376"/>
                  </a:lnTo>
                  <a:lnTo>
                    <a:pt x="801" y="392"/>
                  </a:lnTo>
                  <a:lnTo>
                    <a:pt x="787" y="406"/>
                  </a:lnTo>
                  <a:lnTo>
                    <a:pt x="770" y="422"/>
                  </a:lnTo>
                  <a:lnTo>
                    <a:pt x="753" y="435"/>
                  </a:lnTo>
                  <a:lnTo>
                    <a:pt x="733" y="448"/>
                  </a:lnTo>
                  <a:lnTo>
                    <a:pt x="712" y="460"/>
                  </a:lnTo>
                  <a:lnTo>
                    <a:pt x="688" y="471"/>
                  </a:lnTo>
                  <a:lnTo>
                    <a:pt x="663" y="481"/>
                  </a:lnTo>
                  <a:lnTo>
                    <a:pt x="635" y="490"/>
                  </a:lnTo>
                  <a:lnTo>
                    <a:pt x="653" y="499"/>
                  </a:lnTo>
                  <a:lnTo>
                    <a:pt x="670" y="509"/>
                  </a:lnTo>
                  <a:lnTo>
                    <a:pt x="686" y="519"/>
                  </a:lnTo>
                  <a:lnTo>
                    <a:pt x="701" y="530"/>
                  </a:lnTo>
                  <a:lnTo>
                    <a:pt x="716" y="540"/>
                  </a:lnTo>
                  <a:lnTo>
                    <a:pt x="731" y="554"/>
                  </a:lnTo>
                  <a:lnTo>
                    <a:pt x="745" y="568"/>
                  </a:lnTo>
                  <a:lnTo>
                    <a:pt x="760" y="583"/>
                  </a:lnTo>
                  <a:lnTo>
                    <a:pt x="776" y="601"/>
                  </a:lnTo>
                  <a:lnTo>
                    <a:pt x="791" y="620"/>
                  </a:lnTo>
                  <a:lnTo>
                    <a:pt x="808" y="640"/>
                  </a:lnTo>
                  <a:lnTo>
                    <a:pt x="825" y="662"/>
                  </a:lnTo>
                  <a:lnTo>
                    <a:pt x="865" y="715"/>
                  </a:lnTo>
                  <a:lnTo>
                    <a:pt x="911" y="778"/>
                  </a:lnTo>
                  <a:lnTo>
                    <a:pt x="928" y="800"/>
                  </a:lnTo>
                  <a:lnTo>
                    <a:pt x="942" y="819"/>
                  </a:lnTo>
                  <a:lnTo>
                    <a:pt x="957" y="835"/>
                  </a:lnTo>
                  <a:lnTo>
                    <a:pt x="970" y="848"/>
                  </a:lnTo>
                  <a:lnTo>
                    <a:pt x="985" y="860"/>
                  </a:lnTo>
                  <a:lnTo>
                    <a:pt x="997" y="870"/>
                  </a:lnTo>
                  <a:lnTo>
                    <a:pt x="1010" y="879"/>
                  </a:lnTo>
                  <a:lnTo>
                    <a:pt x="1023" y="886"/>
                  </a:lnTo>
                  <a:lnTo>
                    <a:pt x="1035" y="891"/>
                  </a:lnTo>
                  <a:lnTo>
                    <a:pt x="1047" y="897"/>
                  </a:lnTo>
                  <a:lnTo>
                    <a:pt x="1061" y="900"/>
                  </a:lnTo>
                  <a:lnTo>
                    <a:pt x="1074" y="902"/>
                  </a:lnTo>
                  <a:lnTo>
                    <a:pt x="1102" y="906"/>
                  </a:lnTo>
                  <a:lnTo>
                    <a:pt x="1132" y="909"/>
                  </a:lnTo>
                  <a:lnTo>
                    <a:pt x="1132" y="961"/>
                  </a:lnTo>
                  <a:lnTo>
                    <a:pt x="1048" y="961"/>
                  </a:lnTo>
                  <a:lnTo>
                    <a:pt x="1032" y="961"/>
                  </a:lnTo>
                  <a:lnTo>
                    <a:pt x="1016" y="960"/>
                  </a:lnTo>
                  <a:lnTo>
                    <a:pt x="999" y="959"/>
                  </a:lnTo>
                  <a:lnTo>
                    <a:pt x="984" y="957"/>
                  </a:lnTo>
                  <a:lnTo>
                    <a:pt x="968" y="955"/>
                  </a:lnTo>
                  <a:lnTo>
                    <a:pt x="954" y="953"/>
                  </a:lnTo>
                  <a:lnTo>
                    <a:pt x="940" y="948"/>
                  </a:lnTo>
                  <a:lnTo>
                    <a:pt x="925" y="945"/>
                  </a:lnTo>
                  <a:lnTo>
                    <a:pt x="912" y="940"/>
                  </a:lnTo>
                  <a:lnTo>
                    <a:pt x="899" y="935"/>
                  </a:lnTo>
                  <a:lnTo>
                    <a:pt x="887" y="929"/>
                  </a:lnTo>
                  <a:lnTo>
                    <a:pt x="875" y="923"/>
                  </a:lnTo>
                  <a:lnTo>
                    <a:pt x="863" y="916"/>
                  </a:lnTo>
                  <a:lnTo>
                    <a:pt x="851" y="910"/>
                  </a:lnTo>
                  <a:lnTo>
                    <a:pt x="838" y="902"/>
                  </a:lnTo>
                  <a:lnTo>
                    <a:pt x="827" y="893"/>
                  </a:lnTo>
                  <a:lnTo>
                    <a:pt x="804" y="876"/>
                  </a:lnTo>
                  <a:lnTo>
                    <a:pt x="782" y="855"/>
                  </a:lnTo>
                  <a:lnTo>
                    <a:pt x="760" y="833"/>
                  </a:lnTo>
                  <a:lnTo>
                    <a:pt x="738" y="808"/>
                  </a:lnTo>
                  <a:lnTo>
                    <a:pt x="716" y="781"/>
                  </a:lnTo>
                  <a:lnTo>
                    <a:pt x="693" y="751"/>
                  </a:lnTo>
                  <a:lnTo>
                    <a:pt x="670" y="721"/>
                  </a:lnTo>
                  <a:lnTo>
                    <a:pt x="645" y="687"/>
                  </a:lnTo>
                  <a:lnTo>
                    <a:pt x="624" y="659"/>
                  </a:lnTo>
                  <a:lnTo>
                    <a:pt x="604" y="634"/>
                  </a:lnTo>
                  <a:lnTo>
                    <a:pt x="586" y="613"/>
                  </a:lnTo>
                  <a:lnTo>
                    <a:pt x="568" y="594"/>
                  </a:lnTo>
                  <a:lnTo>
                    <a:pt x="552" y="579"/>
                  </a:lnTo>
                  <a:lnTo>
                    <a:pt x="536" y="566"/>
                  </a:lnTo>
                  <a:lnTo>
                    <a:pt x="521" y="556"/>
                  </a:lnTo>
                  <a:lnTo>
                    <a:pt x="508" y="547"/>
                  </a:lnTo>
                  <a:lnTo>
                    <a:pt x="493" y="540"/>
                  </a:lnTo>
                  <a:lnTo>
                    <a:pt x="480" y="535"/>
                  </a:lnTo>
                  <a:lnTo>
                    <a:pt x="468" y="532"/>
                  </a:lnTo>
                  <a:lnTo>
                    <a:pt x="455" y="530"/>
                  </a:lnTo>
                  <a:lnTo>
                    <a:pt x="431" y="527"/>
                  </a:lnTo>
                  <a:lnTo>
                    <a:pt x="406" y="527"/>
                  </a:lnTo>
                  <a:lnTo>
                    <a:pt x="325" y="527"/>
                  </a:lnTo>
                  <a:lnTo>
                    <a:pt x="325" y="746"/>
                  </a:lnTo>
                  <a:lnTo>
                    <a:pt x="325" y="771"/>
                  </a:lnTo>
                  <a:lnTo>
                    <a:pt x="327" y="794"/>
                  </a:lnTo>
                  <a:lnTo>
                    <a:pt x="331" y="813"/>
                  </a:lnTo>
                  <a:lnTo>
                    <a:pt x="335" y="831"/>
                  </a:lnTo>
                  <a:lnTo>
                    <a:pt x="339" y="845"/>
                  </a:lnTo>
                  <a:lnTo>
                    <a:pt x="346" y="858"/>
                  </a:lnTo>
                  <a:lnTo>
                    <a:pt x="355" y="868"/>
                  </a:lnTo>
                  <a:lnTo>
                    <a:pt x="364" y="878"/>
                  </a:lnTo>
                  <a:lnTo>
                    <a:pt x="373" y="884"/>
                  </a:lnTo>
                  <a:lnTo>
                    <a:pt x="384" y="891"/>
                  </a:lnTo>
                  <a:lnTo>
                    <a:pt x="398" y="895"/>
                  </a:lnTo>
                  <a:lnTo>
                    <a:pt x="411" y="899"/>
                  </a:lnTo>
                  <a:lnTo>
                    <a:pt x="426" y="902"/>
                  </a:lnTo>
                  <a:lnTo>
                    <a:pt x="442" y="904"/>
                  </a:lnTo>
                  <a:lnTo>
                    <a:pt x="459" y="906"/>
                  </a:lnTo>
                  <a:lnTo>
                    <a:pt x="478" y="909"/>
                  </a:lnTo>
                  <a:lnTo>
                    <a:pt x="478" y="961"/>
                  </a:lnTo>
                  <a:lnTo>
                    <a:pt x="0" y="961"/>
                  </a:lnTo>
                  <a:lnTo>
                    <a:pt x="0" y="909"/>
                  </a:lnTo>
                  <a:lnTo>
                    <a:pt x="18" y="906"/>
                  </a:lnTo>
                  <a:lnTo>
                    <a:pt x="35" y="904"/>
                  </a:lnTo>
                  <a:lnTo>
                    <a:pt x="51" y="902"/>
                  </a:lnTo>
                  <a:lnTo>
                    <a:pt x="67" y="899"/>
                  </a:lnTo>
                  <a:lnTo>
                    <a:pt x="80" y="895"/>
                  </a:lnTo>
                  <a:lnTo>
                    <a:pt x="92" y="891"/>
                  </a:lnTo>
                  <a:lnTo>
                    <a:pt x="104" y="884"/>
                  </a:lnTo>
                  <a:lnTo>
                    <a:pt x="114" y="878"/>
                  </a:lnTo>
                  <a:lnTo>
                    <a:pt x="123" y="868"/>
                  </a:lnTo>
                  <a:lnTo>
                    <a:pt x="130" y="858"/>
                  </a:lnTo>
                  <a:lnTo>
                    <a:pt x="137" y="845"/>
                  </a:lnTo>
                  <a:lnTo>
                    <a:pt x="143" y="831"/>
                  </a:lnTo>
                  <a:lnTo>
                    <a:pt x="147" y="813"/>
                  </a:lnTo>
                  <a:lnTo>
                    <a:pt x="150" y="794"/>
                  </a:lnTo>
                  <a:lnTo>
                    <a:pt x="151" y="771"/>
                  </a:lnTo>
                  <a:lnTo>
                    <a:pt x="152" y="746"/>
                  </a:lnTo>
                  <a:lnTo>
                    <a:pt x="152" y="21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5" name="Freeform 907"/>
            <p:cNvSpPr>
              <a:spLocks noChangeAspect="1"/>
            </p:cNvSpPr>
            <p:nvPr/>
          </p:nvSpPr>
          <p:spPr bwMode="auto">
            <a:xfrm>
              <a:off x="3974" y="777"/>
              <a:ext cx="360" cy="329"/>
            </a:xfrm>
            <a:custGeom>
              <a:avLst/>
              <a:gdLst>
                <a:gd name="T0" fmla="*/ 0 w 1080"/>
                <a:gd name="T1" fmla="*/ 0 h 989"/>
                <a:gd name="T2" fmla="*/ 0 w 1080"/>
                <a:gd name="T3" fmla="*/ 0 h 989"/>
                <a:gd name="T4" fmla="*/ 0 w 1080"/>
                <a:gd name="T5" fmla="*/ 0 h 989"/>
                <a:gd name="T6" fmla="*/ 0 w 1080"/>
                <a:gd name="T7" fmla="*/ 0 h 989"/>
                <a:gd name="T8" fmla="*/ 0 w 1080"/>
                <a:gd name="T9" fmla="*/ 0 h 989"/>
                <a:gd name="T10" fmla="*/ 0 w 1080"/>
                <a:gd name="T11" fmla="*/ 0 h 989"/>
                <a:gd name="T12" fmla="*/ 0 w 1080"/>
                <a:gd name="T13" fmla="*/ 0 h 989"/>
                <a:gd name="T14" fmla="*/ 0 w 1080"/>
                <a:gd name="T15" fmla="*/ 0 h 989"/>
                <a:gd name="T16" fmla="*/ 0 w 1080"/>
                <a:gd name="T17" fmla="*/ 0 h 989"/>
                <a:gd name="T18" fmla="*/ 0 w 1080"/>
                <a:gd name="T19" fmla="*/ 0 h 989"/>
                <a:gd name="T20" fmla="*/ 0 w 1080"/>
                <a:gd name="T21" fmla="*/ 0 h 989"/>
                <a:gd name="T22" fmla="*/ 0 w 1080"/>
                <a:gd name="T23" fmla="*/ 0 h 989"/>
                <a:gd name="T24" fmla="*/ 0 w 1080"/>
                <a:gd name="T25" fmla="*/ 0 h 989"/>
                <a:gd name="T26" fmla="*/ 0 w 1080"/>
                <a:gd name="T27" fmla="*/ 0 h 989"/>
                <a:gd name="T28" fmla="*/ 0 w 1080"/>
                <a:gd name="T29" fmla="*/ 0 h 989"/>
                <a:gd name="T30" fmla="*/ 0 w 1080"/>
                <a:gd name="T31" fmla="*/ 0 h 989"/>
                <a:gd name="T32" fmla="*/ 0 w 1080"/>
                <a:gd name="T33" fmla="*/ 0 h 989"/>
                <a:gd name="T34" fmla="*/ 0 w 1080"/>
                <a:gd name="T35" fmla="*/ 0 h 989"/>
                <a:gd name="T36" fmla="*/ 0 w 1080"/>
                <a:gd name="T37" fmla="*/ 0 h 989"/>
                <a:gd name="T38" fmla="*/ 0 w 1080"/>
                <a:gd name="T39" fmla="*/ 0 h 989"/>
                <a:gd name="T40" fmla="*/ 0 w 1080"/>
                <a:gd name="T41" fmla="*/ 0 h 989"/>
                <a:gd name="T42" fmla="*/ 0 w 1080"/>
                <a:gd name="T43" fmla="*/ 0 h 989"/>
                <a:gd name="T44" fmla="*/ 0 w 1080"/>
                <a:gd name="T45" fmla="*/ 0 h 989"/>
                <a:gd name="T46" fmla="*/ 0 w 1080"/>
                <a:gd name="T47" fmla="*/ 0 h 989"/>
                <a:gd name="T48" fmla="*/ 0 w 1080"/>
                <a:gd name="T49" fmla="*/ 0 h 989"/>
                <a:gd name="T50" fmla="*/ 0 w 1080"/>
                <a:gd name="T51" fmla="*/ 0 h 989"/>
                <a:gd name="T52" fmla="*/ 0 w 1080"/>
                <a:gd name="T53" fmla="*/ 0 h 989"/>
                <a:gd name="T54" fmla="*/ 0 w 1080"/>
                <a:gd name="T55" fmla="*/ 0 h 989"/>
                <a:gd name="T56" fmla="*/ 0 w 1080"/>
                <a:gd name="T57" fmla="*/ 0 h 989"/>
                <a:gd name="T58" fmla="*/ 0 w 1080"/>
                <a:gd name="T59" fmla="*/ 0 h 989"/>
                <a:gd name="T60" fmla="*/ 0 w 1080"/>
                <a:gd name="T61" fmla="*/ 0 h 989"/>
                <a:gd name="T62" fmla="*/ 0 w 1080"/>
                <a:gd name="T63" fmla="*/ 0 h 989"/>
                <a:gd name="T64" fmla="*/ 0 w 1080"/>
                <a:gd name="T65" fmla="*/ 0 h 989"/>
                <a:gd name="T66" fmla="*/ 0 w 1080"/>
                <a:gd name="T67" fmla="*/ 0 h 989"/>
                <a:gd name="T68" fmla="*/ 0 w 1080"/>
                <a:gd name="T69" fmla="*/ 0 h 989"/>
                <a:gd name="T70" fmla="*/ 0 w 1080"/>
                <a:gd name="T71" fmla="*/ 0 h 989"/>
                <a:gd name="T72" fmla="*/ 0 w 1080"/>
                <a:gd name="T73" fmla="*/ 0 h 989"/>
                <a:gd name="T74" fmla="*/ 0 w 1080"/>
                <a:gd name="T75" fmla="*/ 0 h 989"/>
                <a:gd name="T76" fmla="*/ 0 w 1080"/>
                <a:gd name="T77" fmla="*/ 0 h 989"/>
                <a:gd name="T78" fmla="*/ 0 w 1080"/>
                <a:gd name="T79" fmla="*/ 0 h 989"/>
                <a:gd name="T80" fmla="*/ 0 w 1080"/>
                <a:gd name="T81" fmla="*/ 0 h 989"/>
                <a:gd name="T82" fmla="*/ 0 w 1080"/>
                <a:gd name="T83" fmla="*/ 0 h 989"/>
                <a:gd name="T84" fmla="*/ 0 w 1080"/>
                <a:gd name="T85" fmla="*/ 0 h 989"/>
                <a:gd name="T86" fmla="*/ 0 w 1080"/>
                <a:gd name="T87" fmla="*/ 0 h 989"/>
                <a:gd name="T88" fmla="*/ 0 w 1080"/>
                <a:gd name="T89" fmla="*/ 0 h 989"/>
                <a:gd name="T90" fmla="*/ 0 w 1080"/>
                <a:gd name="T91" fmla="*/ 0 h 989"/>
                <a:gd name="T92" fmla="*/ 0 w 1080"/>
                <a:gd name="T93" fmla="*/ 0 h 989"/>
                <a:gd name="T94" fmla="*/ 0 w 1080"/>
                <a:gd name="T95" fmla="*/ 0 h 989"/>
                <a:gd name="T96" fmla="*/ 0 w 1080"/>
                <a:gd name="T97" fmla="*/ 0 h 989"/>
                <a:gd name="T98" fmla="*/ 0 w 1080"/>
                <a:gd name="T99" fmla="*/ 0 h 989"/>
                <a:gd name="T100" fmla="*/ 0 w 1080"/>
                <a:gd name="T101" fmla="*/ 0 h 989"/>
                <a:gd name="T102" fmla="*/ 0 w 1080"/>
                <a:gd name="T103" fmla="*/ 0 h 989"/>
                <a:gd name="T104" fmla="*/ 0 w 1080"/>
                <a:gd name="T105" fmla="*/ 0 h 989"/>
                <a:gd name="T106" fmla="*/ 0 w 1080"/>
                <a:gd name="T107" fmla="*/ 0 h 989"/>
                <a:gd name="T108" fmla="*/ 0 w 1080"/>
                <a:gd name="T109" fmla="*/ 0 h 989"/>
                <a:gd name="T110" fmla="*/ 0 w 1080"/>
                <a:gd name="T111" fmla="*/ 0 h 989"/>
                <a:gd name="T112" fmla="*/ 0 w 1080"/>
                <a:gd name="T113" fmla="*/ 0 h 989"/>
                <a:gd name="T114" fmla="*/ 0 w 1080"/>
                <a:gd name="T115" fmla="*/ 0 h 989"/>
                <a:gd name="T116" fmla="*/ 0 w 1080"/>
                <a:gd name="T117" fmla="*/ 0 h 989"/>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w 1080"/>
                <a:gd name="T178" fmla="*/ 0 h 989"/>
                <a:gd name="T179" fmla="*/ 1080 w 1080"/>
                <a:gd name="T180" fmla="*/ 989 h 989"/>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T177" t="T178" r="T179" b="T180"/>
              <a:pathLst>
                <a:path w="1080" h="989">
                  <a:moveTo>
                    <a:pt x="917" y="959"/>
                  </a:moveTo>
                  <a:lnTo>
                    <a:pt x="892" y="963"/>
                  </a:lnTo>
                  <a:lnTo>
                    <a:pt x="867" y="968"/>
                  </a:lnTo>
                  <a:lnTo>
                    <a:pt x="841" y="971"/>
                  </a:lnTo>
                  <a:lnTo>
                    <a:pt x="814" y="974"/>
                  </a:lnTo>
                  <a:lnTo>
                    <a:pt x="761" y="980"/>
                  </a:lnTo>
                  <a:lnTo>
                    <a:pt x="712" y="983"/>
                  </a:lnTo>
                  <a:lnTo>
                    <a:pt x="667" y="987"/>
                  </a:lnTo>
                  <a:lnTo>
                    <a:pt x="629" y="988"/>
                  </a:lnTo>
                  <a:lnTo>
                    <a:pt x="602" y="989"/>
                  </a:lnTo>
                  <a:lnTo>
                    <a:pt x="588" y="989"/>
                  </a:lnTo>
                  <a:lnTo>
                    <a:pt x="544" y="988"/>
                  </a:lnTo>
                  <a:lnTo>
                    <a:pt x="503" y="984"/>
                  </a:lnTo>
                  <a:lnTo>
                    <a:pt x="463" y="980"/>
                  </a:lnTo>
                  <a:lnTo>
                    <a:pt x="426" y="974"/>
                  </a:lnTo>
                  <a:lnTo>
                    <a:pt x="391" y="967"/>
                  </a:lnTo>
                  <a:lnTo>
                    <a:pt x="358" y="958"/>
                  </a:lnTo>
                  <a:lnTo>
                    <a:pt x="326" y="948"/>
                  </a:lnTo>
                  <a:lnTo>
                    <a:pt x="296" y="936"/>
                  </a:lnTo>
                  <a:lnTo>
                    <a:pt x="268" y="924"/>
                  </a:lnTo>
                  <a:lnTo>
                    <a:pt x="241" y="910"/>
                  </a:lnTo>
                  <a:lnTo>
                    <a:pt x="217" y="895"/>
                  </a:lnTo>
                  <a:lnTo>
                    <a:pt x="194" y="880"/>
                  </a:lnTo>
                  <a:lnTo>
                    <a:pt x="172" y="863"/>
                  </a:lnTo>
                  <a:lnTo>
                    <a:pt x="152" y="846"/>
                  </a:lnTo>
                  <a:lnTo>
                    <a:pt x="134" y="828"/>
                  </a:lnTo>
                  <a:lnTo>
                    <a:pt x="117" y="810"/>
                  </a:lnTo>
                  <a:lnTo>
                    <a:pt x="101" y="791"/>
                  </a:lnTo>
                  <a:lnTo>
                    <a:pt x="86" y="771"/>
                  </a:lnTo>
                  <a:lnTo>
                    <a:pt x="74" y="751"/>
                  </a:lnTo>
                  <a:lnTo>
                    <a:pt x="62" y="732"/>
                  </a:lnTo>
                  <a:lnTo>
                    <a:pt x="51" y="712"/>
                  </a:lnTo>
                  <a:lnTo>
                    <a:pt x="41" y="691"/>
                  </a:lnTo>
                  <a:lnTo>
                    <a:pt x="33" y="671"/>
                  </a:lnTo>
                  <a:lnTo>
                    <a:pt x="26" y="651"/>
                  </a:lnTo>
                  <a:lnTo>
                    <a:pt x="20" y="631"/>
                  </a:lnTo>
                  <a:lnTo>
                    <a:pt x="15" y="612"/>
                  </a:lnTo>
                  <a:lnTo>
                    <a:pt x="10" y="592"/>
                  </a:lnTo>
                  <a:lnTo>
                    <a:pt x="7" y="573"/>
                  </a:lnTo>
                  <a:lnTo>
                    <a:pt x="4" y="555"/>
                  </a:lnTo>
                  <a:lnTo>
                    <a:pt x="3" y="537"/>
                  </a:lnTo>
                  <a:lnTo>
                    <a:pt x="2" y="520"/>
                  </a:lnTo>
                  <a:lnTo>
                    <a:pt x="0" y="503"/>
                  </a:lnTo>
                  <a:lnTo>
                    <a:pt x="2" y="483"/>
                  </a:lnTo>
                  <a:lnTo>
                    <a:pt x="4" y="462"/>
                  </a:lnTo>
                  <a:lnTo>
                    <a:pt x="6" y="442"/>
                  </a:lnTo>
                  <a:lnTo>
                    <a:pt x="10" y="420"/>
                  </a:lnTo>
                  <a:lnTo>
                    <a:pt x="15" y="399"/>
                  </a:lnTo>
                  <a:lnTo>
                    <a:pt x="21" y="377"/>
                  </a:lnTo>
                  <a:lnTo>
                    <a:pt x="28" y="355"/>
                  </a:lnTo>
                  <a:lnTo>
                    <a:pt x="37" y="334"/>
                  </a:lnTo>
                  <a:lnTo>
                    <a:pt x="47" y="312"/>
                  </a:lnTo>
                  <a:lnTo>
                    <a:pt x="57" y="291"/>
                  </a:lnTo>
                  <a:lnTo>
                    <a:pt x="69" y="270"/>
                  </a:lnTo>
                  <a:lnTo>
                    <a:pt x="81" y="249"/>
                  </a:lnTo>
                  <a:lnTo>
                    <a:pt x="95" y="228"/>
                  </a:lnTo>
                  <a:lnTo>
                    <a:pt x="109" y="209"/>
                  </a:lnTo>
                  <a:lnTo>
                    <a:pt x="126" y="189"/>
                  </a:lnTo>
                  <a:lnTo>
                    <a:pt x="142" y="170"/>
                  </a:lnTo>
                  <a:lnTo>
                    <a:pt x="161" y="153"/>
                  </a:lnTo>
                  <a:lnTo>
                    <a:pt x="180" y="135"/>
                  </a:lnTo>
                  <a:lnTo>
                    <a:pt x="199" y="118"/>
                  </a:lnTo>
                  <a:lnTo>
                    <a:pt x="221" y="102"/>
                  </a:lnTo>
                  <a:lnTo>
                    <a:pt x="243" y="88"/>
                  </a:lnTo>
                  <a:lnTo>
                    <a:pt x="267" y="73"/>
                  </a:lnTo>
                  <a:lnTo>
                    <a:pt x="292" y="60"/>
                  </a:lnTo>
                  <a:lnTo>
                    <a:pt x="317" y="48"/>
                  </a:lnTo>
                  <a:lnTo>
                    <a:pt x="344" y="37"/>
                  </a:lnTo>
                  <a:lnTo>
                    <a:pt x="371" y="28"/>
                  </a:lnTo>
                  <a:lnTo>
                    <a:pt x="400" y="20"/>
                  </a:lnTo>
                  <a:lnTo>
                    <a:pt x="429" y="13"/>
                  </a:lnTo>
                  <a:lnTo>
                    <a:pt x="460" y="7"/>
                  </a:lnTo>
                  <a:lnTo>
                    <a:pt x="491" y="3"/>
                  </a:lnTo>
                  <a:lnTo>
                    <a:pt x="524" y="1"/>
                  </a:lnTo>
                  <a:lnTo>
                    <a:pt x="558" y="0"/>
                  </a:lnTo>
                  <a:lnTo>
                    <a:pt x="583" y="0"/>
                  </a:lnTo>
                  <a:lnTo>
                    <a:pt x="606" y="1"/>
                  </a:lnTo>
                  <a:lnTo>
                    <a:pt x="628" y="3"/>
                  </a:lnTo>
                  <a:lnTo>
                    <a:pt x="649" y="5"/>
                  </a:lnTo>
                  <a:lnTo>
                    <a:pt x="672" y="9"/>
                  </a:lnTo>
                  <a:lnTo>
                    <a:pt x="699" y="14"/>
                  </a:lnTo>
                  <a:lnTo>
                    <a:pt x="729" y="20"/>
                  </a:lnTo>
                  <a:lnTo>
                    <a:pt x="767" y="27"/>
                  </a:lnTo>
                  <a:lnTo>
                    <a:pt x="777" y="29"/>
                  </a:lnTo>
                  <a:lnTo>
                    <a:pt x="789" y="31"/>
                  </a:lnTo>
                  <a:lnTo>
                    <a:pt x="802" y="32"/>
                  </a:lnTo>
                  <a:lnTo>
                    <a:pt x="816" y="32"/>
                  </a:lnTo>
                  <a:lnTo>
                    <a:pt x="830" y="32"/>
                  </a:lnTo>
                  <a:lnTo>
                    <a:pt x="841" y="29"/>
                  </a:lnTo>
                  <a:lnTo>
                    <a:pt x="851" y="27"/>
                  </a:lnTo>
                  <a:lnTo>
                    <a:pt x="860" y="24"/>
                  </a:lnTo>
                  <a:lnTo>
                    <a:pt x="876" y="15"/>
                  </a:lnTo>
                  <a:lnTo>
                    <a:pt x="888" y="7"/>
                  </a:lnTo>
                  <a:lnTo>
                    <a:pt x="930" y="7"/>
                  </a:lnTo>
                  <a:lnTo>
                    <a:pt x="944" y="322"/>
                  </a:lnTo>
                  <a:lnTo>
                    <a:pt x="902" y="322"/>
                  </a:lnTo>
                  <a:lnTo>
                    <a:pt x="897" y="296"/>
                  </a:lnTo>
                  <a:lnTo>
                    <a:pt x="891" y="273"/>
                  </a:lnTo>
                  <a:lnTo>
                    <a:pt x="883" y="250"/>
                  </a:lnTo>
                  <a:lnTo>
                    <a:pt x="876" y="229"/>
                  </a:lnTo>
                  <a:lnTo>
                    <a:pt x="867" y="210"/>
                  </a:lnTo>
                  <a:lnTo>
                    <a:pt x="856" y="190"/>
                  </a:lnTo>
                  <a:lnTo>
                    <a:pt x="849" y="181"/>
                  </a:lnTo>
                  <a:lnTo>
                    <a:pt x="843" y="172"/>
                  </a:lnTo>
                  <a:lnTo>
                    <a:pt x="836" y="165"/>
                  </a:lnTo>
                  <a:lnTo>
                    <a:pt x="828" y="156"/>
                  </a:lnTo>
                  <a:lnTo>
                    <a:pt x="815" y="144"/>
                  </a:lnTo>
                  <a:lnTo>
                    <a:pt x="802" y="132"/>
                  </a:lnTo>
                  <a:lnTo>
                    <a:pt x="788" y="121"/>
                  </a:lnTo>
                  <a:lnTo>
                    <a:pt x="772" y="111"/>
                  </a:lnTo>
                  <a:lnTo>
                    <a:pt x="756" y="101"/>
                  </a:lnTo>
                  <a:lnTo>
                    <a:pt x="739" y="92"/>
                  </a:lnTo>
                  <a:lnTo>
                    <a:pt x="723" y="84"/>
                  </a:lnTo>
                  <a:lnTo>
                    <a:pt x="705" y="78"/>
                  </a:lnTo>
                  <a:lnTo>
                    <a:pt x="688" y="71"/>
                  </a:lnTo>
                  <a:lnTo>
                    <a:pt x="670" y="66"/>
                  </a:lnTo>
                  <a:lnTo>
                    <a:pt x="651" y="61"/>
                  </a:lnTo>
                  <a:lnTo>
                    <a:pt x="634" y="57"/>
                  </a:lnTo>
                  <a:lnTo>
                    <a:pt x="615" y="55"/>
                  </a:lnTo>
                  <a:lnTo>
                    <a:pt x="596" y="53"/>
                  </a:lnTo>
                  <a:lnTo>
                    <a:pt x="578" y="51"/>
                  </a:lnTo>
                  <a:lnTo>
                    <a:pt x="560" y="50"/>
                  </a:lnTo>
                  <a:lnTo>
                    <a:pt x="540" y="51"/>
                  </a:lnTo>
                  <a:lnTo>
                    <a:pt x="521" y="53"/>
                  </a:lnTo>
                  <a:lnTo>
                    <a:pt x="501" y="56"/>
                  </a:lnTo>
                  <a:lnTo>
                    <a:pt x="482" y="59"/>
                  </a:lnTo>
                  <a:lnTo>
                    <a:pt x="464" y="65"/>
                  </a:lnTo>
                  <a:lnTo>
                    <a:pt x="446" y="70"/>
                  </a:lnTo>
                  <a:lnTo>
                    <a:pt x="429" y="77"/>
                  </a:lnTo>
                  <a:lnTo>
                    <a:pt x="412" y="84"/>
                  </a:lnTo>
                  <a:lnTo>
                    <a:pt x="396" y="93"/>
                  </a:lnTo>
                  <a:lnTo>
                    <a:pt x="380" y="103"/>
                  </a:lnTo>
                  <a:lnTo>
                    <a:pt x="364" y="113"/>
                  </a:lnTo>
                  <a:lnTo>
                    <a:pt x="350" y="124"/>
                  </a:lnTo>
                  <a:lnTo>
                    <a:pt x="336" y="136"/>
                  </a:lnTo>
                  <a:lnTo>
                    <a:pt x="323" y="149"/>
                  </a:lnTo>
                  <a:lnTo>
                    <a:pt x="311" y="162"/>
                  </a:lnTo>
                  <a:lnTo>
                    <a:pt x="297" y="177"/>
                  </a:lnTo>
                  <a:lnTo>
                    <a:pt x="286" y="192"/>
                  </a:lnTo>
                  <a:lnTo>
                    <a:pt x="275" y="207"/>
                  </a:lnTo>
                  <a:lnTo>
                    <a:pt x="265" y="224"/>
                  </a:lnTo>
                  <a:lnTo>
                    <a:pt x="256" y="240"/>
                  </a:lnTo>
                  <a:lnTo>
                    <a:pt x="247" y="258"/>
                  </a:lnTo>
                  <a:lnTo>
                    <a:pt x="238" y="276"/>
                  </a:lnTo>
                  <a:lnTo>
                    <a:pt x="231" y="294"/>
                  </a:lnTo>
                  <a:lnTo>
                    <a:pt x="224" y="313"/>
                  </a:lnTo>
                  <a:lnTo>
                    <a:pt x="218" y="333"/>
                  </a:lnTo>
                  <a:lnTo>
                    <a:pt x="213" y="353"/>
                  </a:lnTo>
                  <a:lnTo>
                    <a:pt x="208" y="372"/>
                  </a:lnTo>
                  <a:lnTo>
                    <a:pt x="205" y="393"/>
                  </a:lnTo>
                  <a:lnTo>
                    <a:pt x="202" y="414"/>
                  </a:lnTo>
                  <a:lnTo>
                    <a:pt x="199" y="435"/>
                  </a:lnTo>
                  <a:lnTo>
                    <a:pt x="198" y="457"/>
                  </a:lnTo>
                  <a:lnTo>
                    <a:pt x="198" y="479"/>
                  </a:lnTo>
                  <a:lnTo>
                    <a:pt x="198" y="502"/>
                  </a:lnTo>
                  <a:lnTo>
                    <a:pt x="199" y="526"/>
                  </a:lnTo>
                  <a:lnTo>
                    <a:pt x="202" y="549"/>
                  </a:lnTo>
                  <a:lnTo>
                    <a:pt x="205" y="571"/>
                  </a:lnTo>
                  <a:lnTo>
                    <a:pt x="209" y="594"/>
                  </a:lnTo>
                  <a:lnTo>
                    <a:pt x="214" y="615"/>
                  </a:lnTo>
                  <a:lnTo>
                    <a:pt x="219" y="637"/>
                  </a:lnTo>
                  <a:lnTo>
                    <a:pt x="226" y="658"/>
                  </a:lnTo>
                  <a:lnTo>
                    <a:pt x="232" y="678"/>
                  </a:lnTo>
                  <a:lnTo>
                    <a:pt x="240" y="698"/>
                  </a:lnTo>
                  <a:lnTo>
                    <a:pt x="249" y="716"/>
                  </a:lnTo>
                  <a:lnTo>
                    <a:pt x="258" y="735"/>
                  </a:lnTo>
                  <a:lnTo>
                    <a:pt x="268" y="753"/>
                  </a:lnTo>
                  <a:lnTo>
                    <a:pt x="279" y="769"/>
                  </a:lnTo>
                  <a:lnTo>
                    <a:pt x="290" y="785"/>
                  </a:lnTo>
                  <a:lnTo>
                    <a:pt x="302" y="801"/>
                  </a:lnTo>
                  <a:lnTo>
                    <a:pt x="315" y="816"/>
                  </a:lnTo>
                  <a:lnTo>
                    <a:pt x="328" y="831"/>
                  </a:lnTo>
                  <a:lnTo>
                    <a:pt x="342" y="844"/>
                  </a:lnTo>
                  <a:lnTo>
                    <a:pt x="357" y="856"/>
                  </a:lnTo>
                  <a:lnTo>
                    <a:pt x="372" y="868"/>
                  </a:lnTo>
                  <a:lnTo>
                    <a:pt x="388" y="878"/>
                  </a:lnTo>
                  <a:lnTo>
                    <a:pt x="404" y="888"/>
                  </a:lnTo>
                  <a:lnTo>
                    <a:pt x="420" y="896"/>
                  </a:lnTo>
                  <a:lnTo>
                    <a:pt x="438" y="905"/>
                  </a:lnTo>
                  <a:lnTo>
                    <a:pt x="456" y="912"/>
                  </a:lnTo>
                  <a:lnTo>
                    <a:pt x="474" y="917"/>
                  </a:lnTo>
                  <a:lnTo>
                    <a:pt x="493" y="923"/>
                  </a:lnTo>
                  <a:lnTo>
                    <a:pt x="512" y="926"/>
                  </a:lnTo>
                  <a:lnTo>
                    <a:pt x="532" y="929"/>
                  </a:lnTo>
                  <a:lnTo>
                    <a:pt x="551" y="932"/>
                  </a:lnTo>
                  <a:lnTo>
                    <a:pt x="572" y="932"/>
                  </a:lnTo>
                  <a:lnTo>
                    <a:pt x="593" y="932"/>
                  </a:lnTo>
                  <a:lnTo>
                    <a:pt x="613" y="929"/>
                  </a:lnTo>
                  <a:lnTo>
                    <a:pt x="632" y="927"/>
                  </a:lnTo>
                  <a:lnTo>
                    <a:pt x="649" y="924"/>
                  </a:lnTo>
                  <a:lnTo>
                    <a:pt x="665" y="920"/>
                  </a:lnTo>
                  <a:lnTo>
                    <a:pt x="679" y="914"/>
                  </a:lnTo>
                  <a:lnTo>
                    <a:pt x="693" y="909"/>
                  </a:lnTo>
                  <a:lnTo>
                    <a:pt x="704" y="901"/>
                  </a:lnTo>
                  <a:lnTo>
                    <a:pt x="715" y="892"/>
                  </a:lnTo>
                  <a:lnTo>
                    <a:pt x="724" y="882"/>
                  </a:lnTo>
                  <a:lnTo>
                    <a:pt x="732" y="872"/>
                  </a:lnTo>
                  <a:lnTo>
                    <a:pt x="738" y="860"/>
                  </a:lnTo>
                  <a:lnTo>
                    <a:pt x="744" y="847"/>
                  </a:lnTo>
                  <a:lnTo>
                    <a:pt x="747" y="833"/>
                  </a:lnTo>
                  <a:lnTo>
                    <a:pt x="749" y="817"/>
                  </a:lnTo>
                  <a:lnTo>
                    <a:pt x="749" y="801"/>
                  </a:lnTo>
                  <a:lnTo>
                    <a:pt x="749" y="739"/>
                  </a:lnTo>
                  <a:lnTo>
                    <a:pt x="749" y="720"/>
                  </a:lnTo>
                  <a:lnTo>
                    <a:pt x="747" y="699"/>
                  </a:lnTo>
                  <a:lnTo>
                    <a:pt x="745" y="688"/>
                  </a:lnTo>
                  <a:lnTo>
                    <a:pt x="740" y="678"/>
                  </a:lnTo>
                  <a:lnTo>
                    <a:pt x="736" y="667"/>
                  </a:lnTo>
                  <a:lnTo>
                    <a:pt x="731" y="658"/>
                  </a:lnTo>
                  <a:lnTo>
                    <a:pt x="724" y="648"/>
                  </a:lnTo>
                  <a:lnTo>
                    <a:pt x="715" y="640"/>
                  </a:lnTo>
                  <a:lnTo>
                    <a:pt x="704" y="633"/>
                  </a:lnTo>
                  <a:lnTo>
                    <a:pt x="692" y="626"/>
                  </a:lnTo>
                  <a:lnTo>
                    <a:pt x="677" y="622"/>
                  </a:lnTo>
                  <a:lnTo>
                    <a:pt x="660" y="617"/>
                  </a:lnTo>
                  <a:lnTo>
                    <a:pt x="641" y="615"/>
                  </a:lnTo>
                  <a:lnTo>
                    <a:pt x="620" y="614"/>
                  </a:lnTo>
                  <a:lnTo>
                    <a:pt x="576" y="614"/>
                  </a:lnTo>
                  <a:lnTo>
                    <a:pt x="576" y="561"/>
                  </a:lnTo>
                  <a:lnTo>
                    <a:pt x="1080" y="561"/>
                  </a:lnTo>
                  <a:lnTo>
                    <a:pt x="1080" y="614"/>
                  </a:lnTo>
                  <a:lnTo>
                    <a:pt x="1029" y="614"/>
                  </a:lnTo>
                  <a:lnTo>
                    <a:pt x="1016" y="615"/>
                  </a:lnTo>
                  <a:lnTo>
                    <a:pt x="1005" y="616"/>
                  </a:lnTo>
                  <a:lnTo>
                    <a:pt x="994" y="620"/>
                  </a:lnTo>
                  <a:lnTo>
                    <a:pt x="985" y="624"/>
                  </a:lnTo>
                  <a:lnTo>
                    <a:pt x="975" y="629"/>
                  </a:lnTo>
                  <a:lnTo>
                    <a:pt x="966" y="636"/>
                  </a:lnTo>
                  <a:lnTo>
                    <a:pt x="957" y="644"/>
                  </a:lnTo>
                  <a:lnTo>
                    <a:pt x="949" y="651"/>
                  </a:lnTo>
                  <a:lnTo>
                    <a:pt x="943" y="660"/>
                  </a:lnTo>
                  <a:lnTo>
                    <a:pt x="936" y="670"/>
                  </a:lnTo>
                  <a:lnTo>
                    <a:pt x="931" y="681"/>
                  </a:lnTo>
                  <a:lnTo>
                    <a:pt x="926" y="692"/>
                  </a:lnTo>
                  <a:lnTo>
                    <a:pt x="922" y="704"/>
                  </a:lnTo>
                  <a:lnTo>
                    <a:pt x="920" y="716"/>
                  </a:lnTo>
                  <a:lnTo>
                    <a:pt x="917" y="729"/>
                  </a:lnTo>
                  <a:lnTo>
                    <a:pt x="917" y="743"/>
                  </a:lnTo>
                  <a:lnTo>
                    <a:pt x="917" y="95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6" name="Freeform 908"/>
            <p:cNvSpPr>
              <a:spLocks noChangeAspect="1"/>
            </p:cNvSpPr>
            <p:nvPr/>
          </p:nvSpPr>
          <p:spPr bwMode="auto">
            <a:xfrm>
              <a:off x="4425" y="784"/>
              <a:ext cx="282" cy="321"/>
            </a:xfrm>
            <a:custGeom>
              <a:avLst/>
              <a:gdLst>
                <a:gd name="T0" fmla="*/ 0 w 846"/>
                <a:gd name="T1" fmla="*/ 0 h 961"/>
                <a:gd name="T2" fmla="*/ 0 w 846"/>
                <a:gd name="T3" fmla="*/ 0 h 961"/>
                <a:gd name="T4" fmla="*/ 0 w 846"/>
                <a:gd name="T5" fmla="*/ 0 h 961"/>
                <a:gd name="T6" fmla="*/ 0 w 846"/>
                <a:gd name="T7" fmla="*/ 0 h 961"/>
                <a:gd name="T8" fmla="*/ 0 w 846"/>
                <a:gd name="T9" fmla="*/ 0 h 961"/>
                <a:gd name="T10" fmla="*/ 0 w 846"/>
                <a:gd name="T11" fmla="*/ 0 h 961"/>
                <a:gd name="T12" fmla="*/ 0 w 846"/>
                <a:gd name="T13" fmla="*/ 0 h 961"/>
                <a:gd name="T14" fmla="*/ 0 w 846"/>
                <a:gd name="T15" fmla="*/ 0 h 961"/>
                <a:gd name="T16" fmla="*/ 0 w 846"/>
                <a:gd name="T17" fmla="*/ 0 h 961"/>
                <a:gd name="T18" fmla="*/ 0 w 846"/>
                <a:gd name="T19" fmla="*/ 0 h 961"/>
                <a:gd name="T20" fmla="*/ 0 w 846"/>
                <a:gd name="T21" fmla="*/ 0 h 961"/>
                <a:gd name="T22" fmla="*/ 0 w 846"/>
                <a:gd name="T23" fmla="*/ 0 h 961"/>
                <a:gd name="T24" fmla="*/ 0 w 846"/>
                <a:gd name="T25" fmla="*/ 0 h 961"/>
                <a:gd name="T26" fmla="*/ 0 w 846"/>
                <a:gd name="T27" fmla="*/ 0 h 961"/>
                <a:gd name="T28" fmla="*/ 0 w 846"/>
                <a:gd name="T29" fmla="*/ 0 h 961"/>
                <a:gd name="T30" fmla="*/ 0 w 846"/>
                <a:gd name="T31" fmla="*/ 0 h 961"/>
                <a:gd name="T32" fmla="*/ 0 w 846"/>
                <a:gd name="T33" fmla="*/ 0 h 961"/>
                <a:gd name="T34" fmla="*/ 0 w 846"/>
                <a:gd name="T35" fmla="*/ 0 h 961"/>
                <a:gd name="T36" fmla="*/ 0 w 846"/>
                <a:gd name="T37" fmla="*/ 0 h 961"/>
                <a:gd name="T38" fmla="*/ 0 w 846"/>
                <a:gd name="T39" fmla="*/ 0 h 961"/>
                <a:gd name="T40" fmla="*/ 0 w 846"/>
                <a:gd name="T41" fmla="*/ 0 h 961"/>
                <a:gd name="T42" fmla="*/ 0 w 846"/>
                <a:gd name="T43" fmla="*/ 0 h 961"/>
                <a:gd name="T44" fmla="*/ 0 w 846"/>
                <a:gd name="T45" fmla="*/ 0 h 961"/>
                <a:gd name="T46" fmla="*/ 0 w 846"/>
                <a:gd name="T47" fmla="*/ 0 h 961"/>
                <a:gd name="T48" fmla="*/ 0 w 846"/>
                <a:gd name="T49" fmla="*/ 0 h 961"/>
                <a:gd name="T50" fmla="*/ 0 w 846"/>
                <a:gd name="T51" fmla="*/ 0 h 961"/>
                <a:gd name="T52" fmla="*/ 0 w 846"/>
                <a:gd name="T53" fmla="*/ 0 h 961"/>
                <a:gd name="T54" fmla="*/ 0 w 846"/>
                <a:gd name="T55" fmla="*/ 0 h 961"/>
                <a:gd name="T56" fmla="*/ 0 w 846"/>
                <a:gd name="T57" fmla="*/ 0 h 961"/>
                <a:gd name="T58" fmla="*/ 0 w 846"/>
                <a:gd name="T59" fmla="*/ 0 h 961"/>
                <a:gd name="T60" fmla="*/ 0 w 846"/>
                <a:gd name="T61" fmla="*/ 0 h 961"/>
                <a:gd name="T62" fmla="*/ 0 w 846"/>
                <a:gd name="T63" fmla="*/ 0 h 961"/>
                <a:gd name="T64" fmla="*/ 0 w 846"/>
                <a:gd name="T65" fmla="*/ 0 h 961"/>
                <a:gd name="T66" fmla="*/ 0 w 846"/>
                <a:gd name="T67" fmla="*/ 0 h 961"/>
                <a:gd name="T68" fmla="*/ 0 w 846"/>
                <a:gd name="T69" fmla="*/ 0 h 961"/>
                <a:gd name="T70" fmla="*/ 0 w 846"/>
                <a:gd name="T71" fmla="*/ 0 h 961"/>
                <a:gd name="T72" fmla="*/ 0 w 846"/>
                <a:gd name="T73" fmla="*/ 0 h 961"/>
                <a:gd name="T74" fmla="*/ 0 w 846"/>
                <a:gd name="T75" fmla="*/ 0 h 961"/>
                <a:gd name="T76" fmla="*/ 0 w 846"/>
                <a:gd name="T77" fmla="*/ 0 h 961"/>
                <a:gd name="T78" fmla="*/ 0 w 846"/>
                <a:gd name="T79" fmla="*/ 0 h 961"/>
                <a:gd name="T80" fmla="*/ 0 w 846"/>
                <a:gd name="T81" fmla="*/ 0 h 961"/>
                <a:gd name="T82" fmla="*/ 0 w 846"/>
                <a:gd name="T83" fmla="*/ 0 h 961"/>
                <a:gd name="T84" fmla="*/ 0 w 846"/>
                <a:gd name="T85" fmla="*/ 0 h 961"/>
                <a:gd name="T86" fmla="*/ 0 w 846"/>
                <a:gd name="T87" fmla="*/ 0 h 961"/>
                <a:gd name="T88" fmla="*/ 0 w 846"/>
                <a:gd name="T89" fmla="*/ 0 h 961"/>
                <a:gd name="T90" fmla="*/ 0 w 846"/>
                <a:gd name="T91" fmla="*/ 0 h 961"/>
                <a:gd name="T92" fmla="*/ 0 w 846"/>
                <a:gd name="T93" fmla="*/ 0 h 961"/>
                <a:gd name="T94" fmla="*/ 0 w 846"/>
                <a:gd name="T95" fmla="*/ 0 h 961"/>
                <a:gd name="T96" fmla="*/ 0 w 846"/>
                <a:gd name="T97" fmla="*/ 0 h 961"/>
                <a:gd name="T98" fmla="*/ 0 w 846"/>
                <a:gd name="T99" fmla="*/ 0 h 961"/>
                <a:gd name="T100" fmla="*/ 0 w 846"/>
                <a:gd name="T101" fmla="*/ 0 h 961"/>
                <a:gd name="T102" fmla="*/ 0 w 846"/>
                <a:gd name="T103" fmla="*/ 0 h 961"/>
                <a:gd name="T104" fmla="*/ 0 w 846"/>
                <a:gd name="T105" fmla="*/ 0 h 961"/>
                <a:gd name="T106" fmla="*/ 0 w 846"/>
                <a:gd name="T107" fmla="*/ 0 h 961"/>
                <a:gd name="T108" fmla="*/ 0 w 846"/>
                <a:gd name="T109" fmla="*/ 0 h 961"/>
                <a:gd name="T110" fmla="*/ 0 w 846"/>
                <a:gd name="T111" fmla="*/ 0 h 961"/>
                <a:gd name="T112" fmla="*/ 0 w 846"/>
                <a:gd name="T113" fmla="*/ 0 h 961"/>
                <a:gd name="T114" fmla="*/ 0 w 846"/>
                <a:gd name="T115" fmla="*/ 0 h 961"/>
                <a:gd name="T116" fmla="*/ 0 w 846"/>
                <a:gd name="T117" fmla="*/ 0 h 961"/>
                <a:gd name="T118" fmla="*/ 0 w 846"/>
                <a:gd name="T119" fmla="*/ 0 h 961"/>
                <a:gd name="T120" fmla="*/ 0 w 846"/>
                <a:gd name="T121" fmla="*/ 0 h 961"/>
                <a:gd name="T122" fmla="*/ 0 w 846"/>
                <a:gd name="T123" fmla="*/ 0 h 961"/>
                <a:gd name="T124" fmla="*/ 0 w 846"/>
                <a:gd name="T125" fmla="*/ 0 h 96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846"/>
                <a:gd name="T190" fmla="*/ 0 h 961"/>
                <a:gd name="T191" fmla="*/ 846 w 846"/>
                <a:gd name="T192" fmla="*/ 961 h 961"/>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846" h="961">
                  <a:moveTo>
                    <a:pt x="322" y="751"/>
                  </a:moveTo>
                  <a:lnTo>
                    <a:pt x="323" y="779"/>
                  </a:lnTo>
                  <a:lnTo>
                    <a:pt x="323" y="803"/>
                  </a:lnTo>
                  <a:lnTo>
                    <a:pt x="325" y="824"/>
                  </a:lnTo>
                  <a:lnTo>
                    <a:pt x="327" y="843"/>
                  </a:lnTo>
                  <a:lnTo>
                    <a:pt x="330" y="858"/>
                  </a:lnTo>
                  <a:lnTo>
                    <a:pt x="334" y="870"/>
                  </a:lnTo>
                  <a:lnTo>
                    <a:pt x="338" y="881"/>
                  </a:lnTo>
                  <a:lnTo>
                    <a:pt x="345" y="889"/>
                  </a:lnTo>
                  <a:lnTo>
                    <a:pt x="352" y="895"/>
                  </a:lnTo>
                  <a:lnTo>
                    <a:pt x="360" y="901"/>
                  </a:lnTo>
                  <a:lnTo>
                    <a:pt x="369" y="904"/>
                  </a:lnTo>
                  <a:lnTo>
                    <a:pt x="380" y="906"/>
                  </a:lnTo>
                  <a:lnTo>
                    <a:pt x="408" y="909"/>
                  </a:lnTo>
                  <a:lnTo>
                    <a:pt x="441" y="909"/>
                  </a:lnTo>
                  <a:lnTo>
                    <a:pt x="586" y="909"/>
                  </a:lnTo>
                  <a:lnTo>
                    <a:pt x="613" y="909"/>
                  </a:lnTo>
                  <a:lnTo>
                    <a:pt x="641" y="905"/>
                  </a:lnTo>
                  <a:lnTo>
                    <a:pt x="655" y="903"/>
                  </a:lnTo>
                  <a:lnTo>
                    <a:pt x="669" y="900"/>
                  </a:lnTo>
                  <a:lnTo>
                    <a:pt x="685" y="894"/>
                  </a:lnTo>
                  <a:lnTo>
                    <a:pt x="699" y="889"/>
                  </a:lnTo>
                  <a:lnTo>
                    <a:pt x="713" y="881"/>
                  </a:lnTo>
                  <a:lnTo>
                    <a:pt x="728" y="871"/>
                  </a:lnTo>
                  <a:lnTo>
                    <a:pt x="741" y="860"/>
                  </a:lnTo>
                  <a:lnTo>
                    <a:pt x="754" y="846"/>
                  </a:lnTo>
                  <a:lnTo>
                    <a:pt x="767" y="831"/>
                  </a:lnTo>
                  <a:lnTo>
                    <a:pt x="779" y="813"/>
                  </a:lnTo>
                  <a:lnTo>
                    <a:pt x="791" y="792"/>
                  </a:lnTo>
                  <a:lnTo>
                    <a:pt x="802" y="768"/>
                  </a:lnTo>
                  <a:lnTo>
                    <a:pt x="846" y="768"/>
                  </a:lnTo>
                  <a:lnTo>
                    <a:pt x="802" y="961"/>
                  </a:lnTo>
                  <a:lnTo>
                    <a:pt x="0" y="961"/>
                  </a:lnTo>
                  <a:lnTo>
                    <a:pt x="0" y="909"/>
                  </a:lnTo>
                  <a:lnTo>
                    <a:pt x="21" y="906"/>
                  </a:lnTo>
                  <a:lnTo>
                    <a:pt x="39" y="904"/>
                  </a:lnTo>
                  <a:lnTo>
                    <a:pt x="56" y="902"/>
                  </a:lnTo>
                  <a:lnTo>
                    <a:pt x="72" y="899"/>
                  </a:lnTo>
                  <a:lnTo>
                    <a:pt x="85" y="895"/>
                  </a:lnTo>
                  <a:lnTo>
                    <a:pt x="99" y="890"/>
                  </a:lnTo>
                  <a:lnTo>
                    <a:pt x="110" y="884"/>
                  </a:lnTo>
                  <a:lnTo>
                    <a:pt x="120" y="877"/>
                  </a:lnTo>
                  <a:lnTo>
                    <a:pt x="128" y="868"/>
                  </a:lnTo>
                  <a:lnTo>
                    <a:pt x="136" y="857"/>
                  </a:lnTo>
                  <a:lnTo>
                    <a:pt x="142" y="844"/>
                  </a:lnTo>
                  <a:lnTo>
                    <a:pt x="147" y="830"/>
                  </a:lnTo>
                  <a:lnTo>
                    <a:pt x="150" y="813"/>
                  </a:lnTo>
                  <a:lnTo>
                    <a:pt x="153" y="793"/>
                  </a:lnTo>
                  <a:lnTo>
                    <a:pt x="155" y="771"/>
                  </a:lnTo>
                  <a:lnTo>
                    <a:pt x="155" y="746"/>
                  </a:lnTo>
                  <a:lnTo>
                    <a:pt x="155" y="212"/>
                  </a:lnTo>
                  <a:lnTo>
                    <a:pt x="155" y="188"/>
                  </a:lnTo>
                  <a:lnTo>
                    <a:pt x="153" y="167"/>
                  </a:lnTo>
                  <a:lnTo>
                    <a:pt x="150" y="148"/>
                  </a:lnTo>
                  <a:lnTo>
                    <a:pt x="147" y="132"/>
                  </a:lnTo>
                  <a:lnTo>
                    <a:pt x="142" y="117"/>
                  </a:lnTo>
                  <a:lnTo>
                    <a:pt x="136" y="104"/>
                  </a:lnTo>
                  <a:lnTo>
                    <a:pt x="128" y="94"/>
                  </a:lnTo>
                  <a:lnTo>
                    <a:pt x="120" y="84"/>
                  </a:lnTo>
                  <a:lnTo>
                    <a:pt x="110" y="78"/>
                  </a:lnTo>
                  <a:lnTo>
                    <a:pt x="99" y="71"/>
                  </a:lnTo>
                  <a:lnTo>
                    <a:pt x="85" y="66"/>
                  </a:lnTo>
                  <a:lnTo>
                    <a:pt x="72" y="62"/>
                  </a:lnTo>
                  <a:lnTo>
                    <a:pt x="56" y="59"/>
                  </a:lnTo>
                  <a:lnTo>
                    <a:pt x="39" y="56"/>
                  </a:lnTo>
                  <a:lnTo>
                    <a:pt x="21" y="54"/>
                  </a:lnTo>
                  <a:lnTo>
                    <a:pt x="0" y="53"/>
                  </a:lnTo>
                  <a:lnTo>
                    <a:pt x="0" y="0"/>
                  </a:lnTo>
                  <a:lnTo>
                    <a:pt x="788" y="0"/>
                  </a:lnTo>
                  <a:lnTo>
                    <a:pt x="802" y="188"/>
                  </a:lnTo>
                  <a:lnTo>
                    <a:pt x="758" y="188"/>
                  </a:lnTo>
                  <a:lnTo>
                    <a:pt x="755" y="175"/>
                  </a:lnTo>
                  <a:lnTo>
                    <a:pt x="753" y="164"/>
                  </a:lnTo>
                  <a:lnTo>
                    <a:pt x="748" y="153"/>
                  </a:lnTo>
                  <a:lnTo>
                    <a:pt x="745" y="143"/>
                  </a:lnTo>
                  <a:lnTo>
                    <a:pt x="741" y="133"/>
                  </a:lnTo>
                  <a:lnTo>
                    <a:pt x="736" y="125"/>
                  </a:lnTo>
                  <a:lnTo>
                    <a:pt x="731" y="116"/>
                  </a:lnTo>
                  <a:lnTo>
                    <a:pt x="725" y="109"/>
                  </a:lnTo>
                  <a:lnTo>
                    <a:pt x="720" y="102"/>
                  </a:lnTo>
                  <a:lnTo>
                    <a:pt x="714" y="97"/>
                  </a:lnTo>
                  <a:lnTo>
                    <a:pt x="708" y="90"/>
                  </a:lnTo>
                  <a:lnTo>
                    <a:pt x="701" y="86"/>
                  </a:lnTo>
                  <a:lnTo>
                    <a:pt x="688" y="76"/>
                  </a:lnTo>
                  <a:lnTo>
                    <a:pt x="674" y="69"/>
                  </a:lnTo>
                  <a:lnTo>
                    <a:pt x="658" y="64"/>
                  </a:lnTo>
                  <a:lnTo>
                    <a:pt x="643" y="59"/>
                  </a:lnTo>
                  <a:lnTo>
                    <a:pt x="627" y="56"/>
                  </a:lnTo>
                  <a:lnTo>
                    <a:pt x="611" y="54"/>
                  </a:lnTo>
                  <a:lnTo>
                    <a:pt x="578" y="53"/>
                  </a:lnTo>
                  <a:lnTo>
                    <a:pt x="546" y="53"/>
                  </a:lnTo>
                  <a:lnTo>
                    <a:pt x="322" y="53"/>
                  </a:lnTo>
                  <a:lnTo>
                    <a:pt x="322" y="456"/>
                  </a:lnTo>
                  <a:lnTo>
                    <a:pt x="490" y="456"/>
                  </a:lnTo>
                  <a:lnTo>
                    <a:pt x="515" y="455"/>
                  </a:lnTo>
                  <a:lnTo>
                    <a:pt x="537" y="453"/>
                  </a:lnTo>
                  <a:lnTo>
                    <a:pt x="557" y="448"/>
                  </a:lnTo>
                  <a:lnTo>
                    <a:pt x="574" y="443"/>
                  </a:lnTo>
                  <a:lnTo>
                    <a:pt x="588" y="436"/>
                  </a:lnTo>
                  <a:lnTo>
                    <a:pt x="600" y="428"/>
                  </a:lnTo>
                  <a:lnTo>
                    <a:pt x="611" y="421"/>
                  </a:lnTo>
                  <a:lnTo>
                    <a:pt x="619" y="411"/>
                  </a:lnTo>
                  <a:lnTo>
                    <a:pt x="626" y="401"/>
                  </a:lnTo>
                  <a:lnTo>
                    <a:pt x="631" y="391"/>
                  </a:lnTo>
                  <a:lnTo>
                    <a:pt x="635" y="380"/>
                  </a:lnTo>
                  <a:lnTo>
                    <a:pt x="638" y="369"/>
                  </a:lnTo>
                  <a:lnTo>
                    <a:pt x="643" y="348"/>
                  </a:lnTo>
                  <a:lnTo>
                    <a:pt x="645" y="327"/>
                  </a:lnTo>
                  <a:lnTo>
                    <a:pt x="687" y="327"/>
                  </a:lnTo>
                  <a:lnTo>
                    <a:pt x="687" y="640"/>
                  </a:lnTo>
                  <a:lnTo>
                    <a:pt x="645" y="640"/>
                  </a:lnTo>
                  <a:lnTo>
                    <a:pt x="643" y="620"/>
                  </a:lnTo>
                  <a:lnTo>
                    <a:pt x="640" y="598"/>
                  </a:lnTo>
                  <a:lnTo>
                    <a:pt x="636" y="587"/>
                  </a:lnTo>
                  <a:lnTo>
                    <a:pt x="633" y="576"/>
                  </a:lnTo>
                  <a:lnTo>
                    <a:pt x="627" y="566"/>
                  </a:lnTo>
                  <a:lnTo>
                    <a:pt x="621" y="556"/>
                  </a:lnTo>
                  <a:lnTo>
                    <a:pt x="612" y="547"/>
                  </a:lnTo>
                  <a:lnTo>
                    <a:pt x="602" y="538"/>
                  </a:lnTo>
                  <a:lnTo>
                    <a:pt x="590" y="532"/>
                  </a:lnTo>
                  <a:lnTo>
                    <a:pt x="576" y="525"/>
                  </a:lnTo>
                  <a:lnTo>
                    <a:pt x="558" y="520"/>
                  </a:lnTo>
                  <a:lnTo>
                    <a:pt x="538" y="515"/>
                  </a:lnTo>
                  <a:lnTo>
                    <a:pt x="515" y="513"/>
                  </a:lnTo>
                  <a:lnTo>
                    <a:pt x="490" y="512"/>
                  </a:lnTo>
                  <a:lnTo>
                    <a:pt x="322" y="512"/>
                  </a:lnTo>
                  <a:lnTo>
                    <a:pt x="322" y="75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7" name="Freeform 909"/>
            <p:cNvSpPr>
              <a:spLocks noChangeAspect="1"/>
            </p:cNvSpPr>
            <p:nvPr/>
          </p:nvSpPr>
          <p:spPr bwMode="auto">
            <a:xfrm>
              <a:off x="5010" y="628"/>
              <a:ext cx="339" cy="477"/>
            </a:xfrm>
            <a:custGeom>
              <a:avLst/>
              <a:gdLst>
                <a:gd name="T0" fmla="*/ 0 w 1016"/>
                <a:gd name="T1" fmla="*/ 0 h 1431"/>
                <a:gd name="T2" fmla="*/ 0 w 1016"/>
                <a:gd name="T3" fmla="*/ 0 h 1431"/>
                <a:gd name="T4" fmla="*/ 0 w 1016"/>
                <a:gd name="T5" fmla="*/ 0 h 1431"/>
                <a:gd name="T6" fmla="*/ 0 w 1016"/>
                <a:gd name="T7" fmla="*/ 0 h 1431"/>
                <a:gd name="T8" fmla="*/ 0 w 1016"/>
                <a:gd name="T9" fmla="*/ 0 h 1431"/>
                <a:gd name="T10" fmla="*/ 0 w 1016"/>
                <a:gd name="T11" fmla="*/ 0 h 1431"/>
                <a:gd name="T12" fmla="*/ 0 w 1016"/>
                <a:gd name="T13" fmla="*/ 0 h 1431"/>
                <a:gd name="T14" fmla="*/ 0 w 1016"/>
                <a:gd name="T15" fmla="*/ 0 h 1431"/>
                <a:gd name="T16" fmla="*/ 0 w 1016"/>
                <a:gd name="T17" fmla="*/ 0 h 1431"/>
                <a:gd name="T18" fmla="*/ 0 w 1016"/>
                <a:gd name="T19" fmla="*/ 0 h 1431"/>
                <a:gd name="T20" fmla="*/ 0 w 1016"/>
                <a:gd name="T21" fmla="*/ 0 h 1431"/>
                <a:gd name="T22" fmla="*/ 0 w 1016"/>
                <a:gd name="T23" fmla="*/ 0 h 1431"/>
                <a:gd name="T24" fmla="*/ 0 w 1016"/>
                <a:gd name="T25" fmla="*/ 0 h 1431"/>
                <a:gd name="T26" fmla="*/ 0 w 1016"/>
                <a:gd name="T27" fmla="*/ 0 h 1431"/>
                <a:gd name="T28" fmla="*/ 0 w 1016"/>
                <a:gd name="T29" fmla="*/ 0 h 1431"/>
                <a:gd name="T30" fmla="*/ 0 w 1016"/>
                <a:gd name="T31" fmla="*/ 0 h 1431"/>
                <a:gd name="T32" fmla="*/ 0 w 1016"/>
                <a:gd name="T33" fmla="*/ 0 h 1431"/>
                <a:gd name="T34" fmla="*/ 0 w 1016"/>
                <a:gd name="T35" fmla="*/ 0 h 1431"/>
                <a:gd name="T36" fmla="*/ 0 w 1016"/>
                <a:gd name="T37" fmla="*/ 0 h 1431"/>
                <a:gd name="T38" fmla="*/ 0 w 1016"/>
                <a:gd name="T39" fmla="*/ 0 h 1431"/>
                <a:gd name="T40" fmla="*/ 0 w 1016"/>
                <a:gd name="T41" fmla="*/ 0 h 1431"/>
                <a:gd name="T42" fmla="*/ 0 w 1016"/>
                <a:gd name="T43" fmla="*/ 0 h 1431"/>
                <a:gd name="T44" fmla="*/ 0 w 1016"/>
                <a:gd name="T45" fmla="*/ 0 h 1431"/>
                <a:gd name="T46" fmla="*/ 0 w 1016"/>
                <a:gd name="T47" fmla="*/ 0 h 1431"/>
                <a:gd name="T48" fmla="*/ 0 w 1016"/>
                <a:gd name="T49" fmla="*/ 0 h 1431"/>
                <a:gd name="T50" fmla="*/ 0 w 1016"/>
                <a:gd name="T51" fmla="*/ 0 h 1431"/>
                <a:gd name="T52" fmla="*/ 0 w 1016"/>
                <a:gd name="T53" fmla="*/ 0 h 1431"/>
                <a:gd name="T54" fmla="*/ 0 w 1016"/>
                <a:gd name="T55" fmla="*/ 0 h 1431"/>
                <a:gd name="T56" fmla="*/ 0 w 1016"/>
                <a:gd name="T57" fmla="*/ 0 h 1431"/>
                <a:gd name="T58" fmla="*/ 0 w 1016"/>
                <a:gd name="T59" fmla="*/ 0 h 1431"/>
                <a:gd name="T60" fmla="*/ 0 w 1016"/>
                <a:gd name="T61" fmla="*/ 0 h 1431"/>
                <a:gd name="T62" fmla="*/ 0 w 1016"/>
                <a:gd name="T63" fmla="*/ 0 h 1431"/>
                <a:gd name="T64" fmla="*/ 0 w 1016"/>
                <a:gd name="T65" fmla="*/ 0 h 1431"/>
                <a:gd name="T66" fmla="*/ 0 w 1016"/>
                <a:gd name="T67" fmla="*/ 0 h 1431"/>
                <a:gd name="T68" fmla="*/ 0 w 1016"/>
                <a:gd name="T69" fmla="*/ 0 h 1431"/>
                <a:gd name="T70" fmla="*/ 0 w 1016"/>
                <a:gd name="T71" fmla="*/ 0 h 1431"/>
                <a:gd name="T72" fmla="*/ 0 w 1016"/>
                <a:gd name="T73" fmla="*/ 0 h 1431"/>
                <a:gd name="T74" fmla="*/ 0 w 1016"/>
                <a:gd name="T75" fmla="*/ 0 h 1431"/>
                <a:gd name="T76" fmla="*/ 0 w 1016"/>
                <a:gd name="T77" fmla="*/ 0 h 1431"/>
                <a:gd name="T78" fmla="*/ 0 w 1016"/>
                <a:gd name="T79" fmla="*/ 0 h 1431"/>
                <a:gd name="T80" fmla="*/ 0 w 1016"/>
                <a:gd name="T81" fmla="*/ 0 h 1431"/>
                <a:gd name="T82" fmla="*/ 0 w 1016"/>
                <a:gd name="T83" fmla="*/ 0 h 1431"/>
                <a:gd name="T84" fmla="*/ 0 w 1016"/>
                <a:gd name="T85" fmla="*/ 0 h 1431"/>
                <a:gd name="T86" fmla="*/ 0 w 1016"/>
                <a:gd name="T87" fmla="*/ 0 h 143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w 1016"/>
                <a:gd name="T133" fmla="*/ 0 h 1431"/>
                <a:gd name="T134" fmla="*/ 1016 w 1016"/>
                <a:gd name="T135" fmla="*/ 1431 h 1431"/>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T132" t="T133" r="T134" b="T135"/>
              <a:pathLst>
                <a:path w="1016" h="1431">
                  <a:moveTo>
                    <a:pt x="347" y="1154"/>
                  </a:moveTo>
                  <a:lnTo>
                    <a:pt x="347" y="1185"/>
                  </a:lnTo>
                  <a:lnTo>
                    <a:pt x="349" y="1214"/>
                  </a:lnTo>
                  <a:lnTo>
                    <a:pt x="351" y="1239"/>
                  </a:lnTo>
                  <a:lnTo>
                    <a:pt x="355" y="1262"/>
                  </a:lnTo>
                  <a:lnTo>
                    <a:pt x="360" y="1283"/>
                  </a:lnTo>
                  <a:lnTo>
                    <a:pt x="367" y="1302"/>
                  </a:lnTo>
                  <a:lnTo>
                    <a:pt x="370" y="1309"/>
                  </a:lnTo>
                  <a:lnTo>
                    <a:pt x="373" y="1317"/>
                  </a:lnTo>
                  <a:lnTo>
                    <a:pt x="378" y="1325"/>
                  </a:lnTo>
                  <a:lnTo>
                    <a:pt x="382" y="1331"/>
                  </a:lnTo>
                  <a:lnTo>
                    <a:pt x="388" y="1338"/>
                  </a:lnTo>
                  <a:lnTo>
                    <a:pt x="393" y="1343"/>
                  </a:lnTo>
                  <a:lnTo>
                    <a:pt x="399" y="1349"/>
                  </a:lnTo>
                  <a:lnTo>
                    <a:pt x="404" y="1353"/>
                  </a:lnTo>
                  <a:lnTo>
                    <a:pt x="411" y="1358"/>
                  </a:lnTo>
                  <a:lnTo>
                    <a:pt x="417" y="1361"/>
                  </a:lnTo>
                  <a:lnTo>
                    <a:pt x="425" y="1365"/>
                  </a:lnTo>
                  <a:lnTo>
                    <a:pt x="432" y="1368"/>
                  </a:lnTo>
                  <a:lnTo>
                    <a:pt x="448" y="1373"/>
                  </a:lnTo>
                  <a:lnTo>
                    <a:pt x="466" y="1376"/>
                  </a:lnTo>
                  <a:lnTo>
                    <a:pt x="486" y="1379"/>
                  </a:lnTo>
                  <a:lnTo>
                    <a:pt x="508" y="1379"/>
                  </a:lnTo>
                  <a:lnTo>
                    <a:pt x="508" y="1431"/>
                  </a:lnTo>
                  <a:lnTo>
                    <a:pt x="0" y="1431"/>
                  </a:lnTo>
                  <a:lnTo>
                    <a:pt x="0" y="1379"/>
                  </a:lnTo>
                  <a:lnTo>
                    <a:pt x="20" y="1379"/>
                  </a:lnTo>
                  <a:lnTo>
                    <a:pt x="40" y="1376"/>
                  </a:lnTo>
                  <a:lnTo>
                    <a:pt x="58" y="1373"/>
                  </a:lnTo>
                  <a:lnTo>
                    <a:pt x="74" y="1369"/>
                  </a:lnTo>
                  <a:lnTo>
                    <a:pt x="82" y="1365"/>
                  </a:lnTo>
                  <a:lnTo>
                    <a:pt x="89" y="1362"/>
                  </a:lnTo>
                  <a:lnTo>
                    <a:pt x="96" y="1358"/>
                  </a:lnTo>
                  <a:lnTo>
                    <a:pt x="102" y="1354"/>
                  </a:lnTo>
                  <a:lnTo>
                    <a:pt x="108" y="1349"/>
                  </a:lnTo>
                  <a:lnTo>
                    <a:pt x="114" y="1345"/>
                  </a:lnTo>
                  <a:lnTo>
                    <a:pt x="119" y="1338"/>
                  </a:lnTo>
                  <a:lnTo>
                    <a:pt x="124" y="1332"/>
                  </a:lnTo>
                  <a:lnTo>
                    <a:pt x="128" y="1326"/>
                  </a:lnTo>
                  <a:lnTo>
                    <a:pt x="133" y="1318"/>
                  </a:lnTo>
                  <a:lnTo>
                    <a:pt x="137" y="1310"/>
                  </a:lnTo>
                  <a:lnTo>
                    <a:pt x="140" y="1303"/>
                  </a:lnTo>
                  <a:lnTo>
                    <a:pt x="147" y="1284"/>
                  </a:lnTo>
                  <a:lnTo>
                    <a:pt x="151" y="1263"/>
                  </a:lnTo>
                  <a:lnTo>
                    <a:pt x="155" y="1240"/>
                  </a:lnTo>
                  <a:lnTo>
                    <a:pt x="158" y="1215"/>
                  </a:lnTo>
                  <a:lnTo>
                    <a:pt x="159" y="1186"/>
                  </a:lnTo>
                  <a:lnTo>
                    <a:pt x="160" y="1154"/>
                  </a:lnTo>
                  <a:lnTo>
                    <a:pt x="160" y="275"/>
                  </a:lnTo>
                  <a:lnTo>
                    <a:pt x="159" y="245"/>
                  </a:lnTo>
                  <a:lnTo>
                    <a:pt x="158" y="215"/>
                  </a:lnTo>
                  <a:lnTo>
                    <a:pt x="155" y="190"/>
                  </a:lnTo>
                  <a:lnTo>
                    <a:pt x="151" y="167"/>
                  </a:lnTo>
                  <a:lnTo>
                    <a:pt x="147" y="146"/>
                  </a:lnTo>
                  <a:lnTo>
                    <a:pt x="140" y="127"/>
                  </a:lnTo>
                  <a:lnTo>
                    <a:pt x="137" y="119"/>
                  </a:lnTo>
                  <a:lnTo>
                    <a:pt x="133" y="112"/>
                  </a:lnTo>
                  <a:lnTo>
                    <a:pt x="128" y="104"/>
                  </a:lnTo>
                  <a:lnTo>
                    <a:pt x="124" y="97"/>
                  </a:lnTo>
                  <a:lnTo>
                    <a:pt x="119" y="92"/>
                  </a:lnTo>
                  <a:lnTo>
                    <a:pt x="114" y="85"/>
                  </a:lnTo>
                  <a:lnTo>
                    <a:pt x="108" y="81"/>
                  </a:lnTo>
                  <a:lnTo>
                    <a:pt x="102" y="76"/>
                  </a:lnTo>
                  <a:lnTo>
                    <a:pt x="89" y="68"/>
                  </a:lnTo>
                  <a:lnTo>
                    <a:pt x="74" y="62"/>
                  </a:lnTo>
                  <a:lnTo>
                    <a:pt x="58" y="58"/>
                  </a:lnTo>
                  <a:lnTo>
                    <a:pt x="40" y="54"/>
                  </a:lnTo>
                  <a:lnTo>
                    <a:pt x="20" y="52"/>
                  </a:lnTo>
                  <a:lnTo>
                    <a:pt x="0" y="52"/>
                  </a:lnTo>
                  <a:lnTo>
                    <a:pt x="0" y="0"/>
                  </a:lnTo>
                  <a:lnTo>
                    <a:pt x="1016" y="0"/>
                  </a:lnTo>
                  <a:lnTo>
                    <a:pt x="1016" y="261"/>
                  </a:lnTo>
                  <a:lnTo>
                    <a:pt x="968" y="261"/>
                  </a:lnTo>
                  <a:lnTo>
                    <a:pt x="962" y="230"/>
                  </a:lnTo>
                  <a:lnTo>
                    <a:pt x="955" y="204"/>
                  </a:lnTo>
                  <a:lnTo>
                    <a:pt x="947" y="181"/>
                  </a:lnTo>
                  <a:lnTo>
                    <a:pt x="940" y="160"/>
                  </a:lnTo>
                  <a:lnTo>
                    <a:pt x="931" y="142"/>
                  </a:lnTo>
                  <a:lnTo>
                    <a:pt x="921" y="128"/>
                  </a:lnTo>
                  <a:lnTo>
                    <a:pt x="917" y="121"/>
                  </a:lnTo>
                  <a:lnTo>
                    <a:pt x="911" y="115"/>
                  </a:lnTo>
                  <a:lnTo>
                    <a:pt x="904" y="111"/>
                  </a:lnTo>
                  <a:lnTo>
                    <a:pt x="899" y="105"/>
                  </a:lnTo>
                  <a:lnTo>
                    <a:pt x="892" y="101"/>
                  </a:lnTo>
                  <a:lnTo>
                    <a:pt x="885" y="97"/>
                  </a:lnTo>
                  <a:lnTo>
                    <a:pt x="878" y="94"/>
                  </a:lnTo>
                  <a:lnTo>
                    <a:pt x="870" y="91"/>
                  </a:lnTo>
                  <a:lnTo>
                    <a:pt x="854" y="86"/>
                  </a:lnTo>
                  <a:lnTo>
                    <a:pt x="835" y="83"/>
                  </a:lnTo>
                  <a:lnTo>
                    <a:pt x="814" y="81"/>
                  </a:lnTo>
                  <a:lnTo>
                    <a:pt x="792" y="80"/>
                  </a:lnTo>
                  <a:lnTo>
                    <a:pt x="767" y="79"/>
                  </a:lnTo>
                  <a:lnTo>
                    <a:pt x="740" y="79"/>
                  </a:lnTo>
                  <a:lnTo>
                    <a:pt x="347" y="79"/>
                  </a:lnTo>
                  <a:lnTo>
                    <a:pt x="347" y="659"/>
                  </a:lnTo>
                  <a:lnTo>
                    <a:pt x="647" y="659"/>
                  </a:lnTo>
                  <a:lnTo>
                    <a:pt x="667" y="658"/>
                  </a:lnTo>
                  <a:lnTo>
                    <a:pt x="685" y="657"/>
                  </a:lnTo>
                  <a:lnTo>
                    <a:pt x="700" y="653"/>
                  </a:lnTo>
                  <a:lnTo>
                    <a:pt x="715" y="649"/>
                  </a:lnTo>
                  <a:lnTo>
                    <a:pt x="729" y="642"/>
                  </a:lnTo>
                  <a:lnTo>
                    <a:pt x="741" y="636"/>
                  </a:lnTo>
                  <a:lnTo>
                    <a:pt x="752" y="627"/>
                  </a:lnTo>
                  <a:lnTo>
                    <a:pt x="762" y="617"/>
                  </a:lnTo>
                  <a:lnTo>
                    <a:pt x="770" y="606"/>
                  </a:lnTo>
                  <a:lnTo>
                    <a:pt x="778" y="594"/>
                  </a:lnTo>
                  <a:lnTo>
                    <a:pt x="785" y="581"/>
                  </a:lnTo>
                  <a:lnTo>
                    <a:pt x="790" y="565"/>
                  </a:lnTo>
                  <a:lnTo>
                    <a:pt x="795" y="549"/>
                  </a:lnTo>
                  <a:lnTo>
                    <a:pt x="799" y="531"/>
                  </a:lnTo>
                  <a:lnTo>
                    <a:pt x="802" y="512"/>
                  </a:lnTo>
                  <a:lnTo>
                    <a:pt x="806" y="492"/>
                  </a:lnTo>
                  <a:lnTo>
                    <a:pt x="855" y="492"/>
                  </a:lnTo>
                  <a:lnTo>
                    <a:pt x="855" y="898"/>
                  </a:lnTo>
                  <a:lnTo>
                    <a:pt x="806" y="898"/>
                  </a:lnTo>
                  <a:lnTo>
                    <a:pt x="803" y="880"/>
                  </a:lnTo>
                  <a:lnTo>
                    <a:pt x="801" y="863"/>
                  </a:lnTo>
                  <a:lnTo>
                    <a:pt x="798" y="847"/>
                  </a:lnTo>
                  <a:lnTo>
                    <a:pt x="793" y="831"/>
                  </a:lnTo>
                  <a:lnTo>
                    <a:pt x="787" y="817"/>
                  </a:lnTo>
                  <a:lnTo>
                    <a:pt x="780" y="804"/>
                  </a:lnTo>
                  <a:lnTo>
                    <a:pt x="773" y="792"/>
                  </a:lnTo>
                  <a:lnTo>
                    <a:pt x="764" y="781"/>
                  </a:lnTo>
                  <a:lnTo>
                    <a:pt x="754" y="771"/>
                  </a:lnTo>
                  <a:lnTo>
                    <a:pt x="743" y="763"/>
                  </a:lnTo>
                  <a:lnTo>
                    <a:pt x="731" y="756"/>
                  </a:lnTo>
                  <a:lnTo>
                    <a:pt x="718" y="750"/>
                  </a:lnTo>
                  <a:lnTo>
                    <a:pt x="702" y="745"/>
                  </a:lnTo>
                  <a:lnTo>
                    <a:pt x="687" y="741"/>
                  </a:lnTo>
                  <a:lnTo>
                    <a:pt x="670" y="739"/>
                  </a:lnTo>
                  <a:lnTo>
                    <a:pt x="653" y="739"/>
                  </a:lnTo>
                  <a:lnTo>
                    <a:pt x="347" y="739"/>
                  </a:lnTo>
                  <a:lnTo>
                    <a:pt x="347" y="11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8" name="Freeform 910"/>
            <p:cNvSpPr>
              <a:spLocks noChangeAspect="1" noEditPoints="1"/>
            </p:cNvSpPr>
            <p:nvPr/>
          </p:nvSpPr>
          <p:spPr bwMode="auto">
            <a:xfrm>
              <a:off x="5377" y="777"/>
              <a:ext cx="375" cy="335"/>
            </a:xfrm>
            <a:custGeom>
              <a:avLst/>
              <a:gdLst>
                <a:gd name="T0" fmla="*/ 0 w 1124"/>
                <a:gd name="T1" fmla="*/ 0 h 1006"/>
                <a:gd name="T2" fmla="*/ 0 w 1124"/>
                <a:gd name="T3" fmla="*/ 0 h 1006"/>
                <a:gd name="T4" fmla="*/ 0 w 1124"/>
                <a:gd name="T5" fmla="*/ 0 h 1006"/>
                <a:gd name="T6" fmla="*/ 0 w 1124"/>
                <a:gd name="T7" fmla="*/ 0 h 1006"/>
                <a:gd name="T8" fmla="*/ 0 w 1124"/>
                <a:gd name="T9" fmla="*/ 0 h 1006"/>
                <a:gd name="T10" fmla="*/ 0 w 1124"/>
                <a:gd name="T11" fmla="*/ 0 h 1006"/>
                <a:gd name="T12" fmla="*/ 0 w 1124"/>
                <a:gd name="T13" fmla="*/ 0 h 1006"/>
                <a:gd name="T14" fmla="*/ 0 w 1124"/>
                <a:gd name="T15" fmla="*/ 0 h 1006"/>
                <a:gd name="T16" fmla="*/ 0 w 1124"/>
                <a:gd name="T17" fmla="*/ 0 h 1006"/>
                <a:gd name="T18" fmla="*/ 0 w 1124"/>
                <a:gd name="T19" fmla="*/ 0 h 1006"/>
                <a:gd name="T20" fmla="*/ 0 w 1124"/>
                <a:gd name="T21" fmla="*/ 0 h 1006"/>
                <a:gd name="T22" fmla="*/ 0 w 1124"/>
                <a:gd name="T23" fmla="*/ 0 h 1006"/>
                <a:gd name="T24" fmla="*/ 0 w 1124"/>
                <a:gd name="T25" fmla="*/ 0 h 1006"/>
                <a:gd name="T26" fmla="*/ 0 w 1124"/>
                <a:gd name="T27" fmla="*/ 0 h 1006"/>
                <a:gd name="T28" fmla="*/ 0 w 1124"/>
                <a:gd name="T29" fmla="*/ 0 h 1006"/>
                <a:gd name="T30" fmla="*/ 0 w 1124"/>
                <a:gd name="T31" fmla="*/ 0 h 1006"/>
                <a:gd name="T32" fmla="*/ 0 w 1124"/>
                <a:gd name="T33" fmla="*/ 0 h 1006"/>
                <a:gd name="T34" fmla="*/ 0 w 1124"/>
                <a:gd name="T35" fmla="*/ 0 h 1006"/>
                <a:gd name="T36" fmla="*/ 0 w 1124"/>
                <a:gd name="T37" fmla="*/ 0 h 1006"/>
                <a:gd name="T38" fmla="*/ 0 w 1124"/>
                <a:gd name="T39" fmla="*/ 0 h 1006"/>
                <a:gd name="T40" fmla="*/ 0 w 1124"/>
                <a:gd name="T41" fmla="*/ 0 h 1006"/>
                <a:gd name="T42" fmla="*/ 0 w 1124"/>
                <a:gd name="T43" fmla="*/ 0 h 1006"/>
                <a:gd name="T44" fmla="*/ 0 w 1124"/>
                <a:gd name="T45" fmla="*/ 0 h 1006"/>
                <a:gd name="T46" fmla="*/ 0 w 1124"/>
                <a:gd name="T47" fmla="*/ 0 h 1006"/>
                <a:gd name="T48" fmla="*/ 0 w 1124"/>
                <a:gd name="T49" fmla="*/ 0 h 1006"/>
                <a:gd name="T50" fmla="*/ 0 w 1124"/>
                <a:gd name="T51" fmla="*/ 0 h 1006"/>
                <a:gd name="T52" fmla="*/ 0 w 1124"/>
                <a:gd name="T53" fmla="*/ 0 h 1006"/>
                <a:gd name="T54" fmla="*/ 0 w 1124"/>
                <a:gd name="T55" fmla="*/ 0 h 1006"/>
                <a:gd name="T56" fmla="*/ 0 w 1124"/>
                <a:gd name="T57" fmla="*/ 0 h 1006"/>
                <a:gd name="T58" fmla="*/ 0 w 1124"/>
                <a:gd name="T59" fmla="*/ 0 h 1006"/>
                <a:gd name="T60" fmla="*/ 0 w 1124"/>
                <a:gd name="T61" fmla="*/ 0 h 1006"/>
                <a:gd name="T62" fmla="*/ 0 w 1124"/>
                <a:gd name="T63" fmla="*/ 0 h 1006"/>
                <a:gd name="T64" fmla="*/ 0 w 1124"/>
                <a:gd name="T65" fmla="*/ 0 h 1006"/>
                <a:gd name="T66" fmla="*/ 0 w 1124"/>
                <a:gd name="T67" fmla="*/ 0 h 1006"/>
                <a:gd name="T68" fmla="*/ 0 w 1124"/>
                <a:gd name="T69" fmla="*/ 0 h 1006"/>
                <a:gd name="T70" fmla="*/ 0 w 1124"/>
                <a:gd name="T71" fmla="*/ 0 h 1006"/>
                <a:gd name="T72" fmla="*/ 0 w 1124"/>
                <a:gd name="T73" fmla="*/ 0 h 1006"/>
                <a:gd name="T74" fmla="*/ 0 w 1124"/>
                <a:gd name="T75" fmla="*/ 0 h 1006"/>
                <a:gd name="T76" fmla="*/ 0 w 1124"/>
                <a:gd name="T77" fmla="*/ 0 h 1006"/>
                <a:gd name="T78" fmla="*/ 0 w 1124"/>
                <a:gd name="T79" fmla="*/ 0 h 1006"/>
                <a:gd name="T80" fmla="*/ 0 w 1124"/>
                <a:gd name="T81" fmla="*/ 0 h 1006"/>
                <a:gd name="T82" fmla="*/ 0 w 1124"/>
                <a:gd name="T83" fmla="*/ 0 h 1006"/>
                <a:gd name="T84" fmla="*/ 0 w 1124"/>
                <a:gd name="T85" fmla="*/ 0 h 1006"/>
                <a:gd name="T86" fmla="*/ 0 w 1124"/>
                <a:gd name="T87" fmla="*/ 0 h 1006"/>
                <a:gd name="T88" fmla="*/ 0 w 1124"/>
                <a:gd name="T89" fmla="*/ 0 h 1006"/>
                <a:gd name="T90" fmla="*/ 0 w 1124"/>
                <a:gd name="T91" fmla="*/ 0 h 1006"/>
                <a:gd name="T92" fmla="*/ 0 w 1124"/>
                <a:gd name="T93" fmla="*/ 0 h 1006"/>
                <a:gd name="T94" fmla="*/ 0 w 1124"/>
                <a:gd name="T95" fmla="*/ 0 h 1006"/>
                <a:gd name="T96" fmla="*/ 0 w 1124"/>
                <a:gd name="T97" fmla="*/ 0 h 1006"/>
                <a:gd name="T98" fmla="*/ 0 w 1124"/>
                <a:gd name="T99" fmla="*/ 0 h 1006"/>
                <a:gd name="T100" fmla="*/ 0 w 1124"/>
                <a:gd name="T101" fmla="*/ 0 h 100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124"/>
                <a:gd name="T154" fmla="*/ 0 h 1006"/>
                <a:gd name="T155" fmla="*/ 1124 w 1124"/>
                <a:gd name="T156" fmla="*/ 1006 h 100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124" h="1006">
                  <a:moveTo>
                    <a:pt x="560" y="56"/>
                  </a:moveTo>
                  <a:lnTo>
                    <a:pt x="537" y="56"/>
                  </a:lnTo>
                  <a:lnTo>
                    <a:pt x="515" y="58"/>
                  </a:lnTo>
                  <a:lnTo>
                    <a:pt x="493" y="60"/>
                  </a:lnTo>
                  <a:lnTo>
                    <a:pt x="473" y="65"/>
                  </a:lnTo>
                  <a:lnTo>
                    <a:pt x="453" y="70"/>
                  </a:lnTo>
                  <a:lnTo>
                    <a:pt x="434" y="76"/>
                  </a:lnTo>
                  <a:lnTo>
                    <a:pt x="416" y="83"/>
                  </a:lnTo>
                  <a:lnTo>
                    <a:pt x="398" y="91"/>
                  </a:lnTo>
                  <a:lnTo>
                    <a:pt x="382" y="101"/>
                  </a:lnTo>
                  <a:lnTo>
                    <a:pt x="365" y="111"/>
                  </a:lnTo>
                  <a:lnTo>
                    <a:pt x="350" y="122"/>
                  </a:lnTo>
                  <a:lnTo>
                    <a:pt x="336" y="134"/>
                  </a:lnTo>
                  <a:lnTo>
                    <a:pt x="323" y="147"/>
                  </a:lnTo>
                  <a:lnTo>
                    <a:pt x="309" y="160"/>
                  </a:lnTo>
                  <a:lnTo>
                    <a:pt x="297" y="174"/>
                  </a:lnTo>
                  <a:lnTo>
                    <a:pt x="285" y="190"/>
                  </a:lnTo>
                  <a:lnTo>
                    <a:pt x="275" y="205"/>
                  </a:lnTo>
                  <a:lnTo>
                    <a:pt x="264" y="222"/>
                  </a:lnTo>
                  <a:lnTo>
                    <a:pt x="255" y="239"/>
                  </a:lnTo>
                  <a:lnTo>
                    <a:pt x="247" y="257"/>
                  </a:lnTo>
                  <a:lnTo>
                    <a:pt x="239" y="276"/>
                  </a:lnTo>
                  <a:lnTo>
                    <a:pt x="231" y="294"/>
                  </a:lnTo>
                  <a:lnTo>
                    <a:pt x="225" y="314"/>
                  </a:lnTo>
                  <a:lnTo>
                    <a:pt x="219" y="334"/>
                  </a:lnTo>
                  <a:lnTo>
                    <a:pt x="215" y="354"/>
                  </a:lnTo>
                  <a:lnTo>
                    <a:pt x="210" y="374"/>
                  </a:lnTo>
                  <a:lnTo>
                    <a:pt x="206" y="396"/>
                  </a:lnTo>
                  <a:lnTo>
                    <a:pt x="203" y="418"/>
                  </a:lnTo>
                  <a:lnTo>
                    <a:pt x="200" y="440"/>
                  </a:lnTo>
                  <a:lnTo>
                    <a:pt x="199" y="462"/>
                  </a:lnTo>
                  <a:lnTo>
                    <a:pt x="198" y="485"/>
                  </a:lnTo>
                  <a:lnTo>
                    <a:pt x="198" y="509"/>
                  </a:lnTo>
                  <a:lnTo>
                    <a:pt x="198" y="534"/>
                  </a:lnTo>
                  <a:lnTo>
                    <a:pt x="199" y="558"/>
                  </a:lnTo>
                  <a:lnTo>
                    <a:pt x="202" y="582"/>
                  </a:lnTo>
                  <a:lnTo>
                    <a:pt x="204" y="605"/>
                  </a:lnTo>
                  <a:lnTo>
                    <a:pt x="208" y="627"/>
                  </a:lnTo>
                  <a:lnTo>
                    <a:pt x="213" y="649"/>
                  </a:lnTo>
                  <a:lnTo>
                    <a:pt x="217" y="671"/>
                  </a:lnTo>
                  <a:lnTo>
                    <a:pt x="224" y="692"/>
                  </a:lnTo>
                  <a:lnTo>
                    <a:pt x="230" y="712"/>
                  </a:lnTo>
                  <a:lnTo>
                    <a:pt x="237" y="732"/>
                  </a:lnTo>
                  <a:lnTo>
                    <a:pt x="246" y="749"/>
                  </a:lnTo>
                  <a:lnTo>
                    <a:pt x="254" y="768"/>
                  </a:lnTo>
                  <a:lnTo>
                    <a:pt x="263" y="784"/>
                  </a:lnTo>
                  <a:lnTo>
                    <a:pt x="273" y="801"/>
                  </a:lnTo>
                  <a:lnTo>
                    <a:pt x="284" y="816"/>
                  </a:lnTo>
                  <a:lnTo>
                    <a:pt x="296" y="832"/>
                  </a:lnTo>
                  <a:lnTo>
                    <a:pt x="308" y="846"/>
                  </a:lnTo>
                  <a:lnTo>
                    <a:pt x="320" y="859"/>
                  </a:lnTo>
                  <a:lnTo>
                    <a:pt x="334" y="871"/>
                  </a:lnTo>
                  <a:lnTo>
                    <a:pt x="348" y="882"/>
                  </a:lnTo>
                  <a:lnTo>
                    <a:pt x="362" y="893"/>
                  </a:lnTo>
                  <a:lnTo>
                    <a:pt x="377" y="903"/>
                  </a:lnTo>
                  <a:lnTo>
                    <a:pt x="393" y="912"/>
                  </a:lnTo>
                  <a:lnTo>
                    <a:pt x="409" y="921"/>
                  </a:lnTo>
                  <a:lnTo>
                    <a:pt x="427" y="927"/>
                  </a:lnTo>
                  <a:lnTo>
                    <a:pt x="445" y="934"/>
                  </a:lnTo>
                  <a:lnTo>
                    <a:pt x="462" y="939"/>
                  </a:lnTo>
                  <a:lnTo>
                    <a:pt x="481" y="944"/>
                  </a:lnTo>
                  <a:lnTo>
                    <a:pt x="500" y="947"/>
                  </a:lnTo>
                  <a:lnTo>
                    <a:pt x="519" y="949"/>
                  </a:lnTo>
                  <a:lnTo>
                    <a:pt x="539" y="951"/>
                  </a:lnTo>
                  <a:lnTo>
                    <a:pt x="560" y="951"/>
                  </a:lnTo>
                  <a:lnTo>
                    <a:pt x="575" y="951"/>
                  </a:lnTo>
                  <a:lnTo>
                    <a:pt x="591" y="950"/>
                  </a:lnTo>
                  <a:lnTo>
                    <a:pt x="606" y="948"/>
                  </a:lnTo>
                  <a:lnTo>
                    <a:pt x="623" y="946"/>
                  </a:lnTo>
                  <a:lnTo>
                    <a:pt x="638" y="944"/>
                  </a:lnTo>
                  <a:lnTo>
                    <a:pt x="653" y="939"/>
                  </a:lnTo>
                  <a:lnTo>
                    <a:pt x="670" y="935"/>
                  </a:lnTo>
                  <a:lnTo>
                    <a:pt x="685" y="929"/>
                  </a:lnTo>
                  <a:lnTo>
                    <a:pt x="702" y="924"/>
                  </a:lnTo>
                  <a:lnTo>
                    <a:pt x="717" y="917"/>
                  </a:lnTo>
                  <a:lnTo>
                    <a:pt x="733" y="910"/>
                  </a:lnTo>
                  <a:lnTo>
                    <a:pt x="747" y="901"/>
                  </a:lnTo>
                  <a:lnTo>
                    <a:pt x="762" y="891"/>
                  </a:lnTo>
                  <a:lnTo>
                    <a:pt x="777" y="881"/>
                  </a:lnTo>
                  <a:lnTo>
                    <a:pt x="791" y="869"/>
                  </a:lnTo>
                  <a:lnTo>
                    <a:pt x="804" y="857"/>
                  </a:lnTo>
                  <a:lnTo>
                    <a:pt x="817" y="844"/>
                  </a:lnTo>
                  <a:lnTo>
                    <a:pt x="830" y="828"/>
                  </a:lnTo>
                  <a:lnTo>
                    <a:pt x="841" y="813"/>
                  </a:lnTo>
                  <a:lnTo>
                    <a:pt x="854" y="796"/>
                  </a:lnTo>
                  <a:lnTo>
                    <a:pt x="865" y="779"/>
                  </a:lnTo>
                  <a:lnTo>
                    <a:pt x="874" y="760"/>
                  </a:lnTo>
                  <a:lnTo>
                    <a:pt x="883" y="740"/>
                  </a:lnTo>
                  <a:lnTo>
                    <a:pt x="892" y="718"/>
                  </a:lnTo>
                  <a:lnTo>
                    <a:pt x="900" y="696"/>
                  </a:lnTo>
                  <a:lnTo>
                    <a:pt x="906" y="672"/>
                  </a:lnTo>
                  <a:lnTo>
                    <a:pt x="913" y="648"/>
                  </a:lnTo>
                  <a:lnTo>
                    <a:pt x="917" y="622"/>
                  </a:lnTo>
                  <a:lnTo>
                    <a:pt x="922" y="594"/>
                  </a:lnTo>
                  <a:lnTo>
                    <a:pt x="924" y="566"/>
                  </a:lnTo>
                  <a:lnTo>
                    <a:pt x="926" y="535"/>
                  </a:lnTo>
                  <a:lnTo>
                    <a:pt x="927" y="503"/>
                  </a:lnTo>
                  <a:lnTo>
                    <a:pt x="926" y="471"/>
                  </a:lnTo>
                  <a:lnTo>
                    <a:pt x="924" y="439"/>
                  </a:lnTo>
                  <a:lnTo>
                    <a:pt x="922" y="410"/>
                  </a:lnTo>
                  <a:lnTo>
                    <a:pt x="917" y="382"/>
                  </a:lnTo>
                  <a:lnTo>
                    <a:pt x="912" y="355"/>
                  </a:lnTo>
                  <a:lnTo>
                    <a:pt x="905" y="329"/>
                  </a:lnTo>
                  <a:lnTo>
                    <a:pt x="899" y="305"/>
                  </a:lnTo>
                  <a:lnTo>
                    <a:pt x="891" y="283"/>
                  </a:lnTo>
                  <a:lnTo>
                    <a:pt x="881" y="261"/>
                  </a:lnTo>
                  <a:lnTo>
                    <a:pt x="872" y="242"/>
                  </a:lnTo>
                  <a:lnTo>
                    <a:pt x="861" y="223"/>
                  </a:lnTo>
                  <a:lnTo>
                    <a:pt x="850" y="205"/>
                  </a:lnTo>
                  <a:lnTo>
                    <a:pt x="838" y="189"/>
                  </a:lnTo>
                  <a:lnTo>
                    <a:pt x="826" y="173"/>
                  </a:lnTo>
                  <a:lnTo>
                    <a:pt x="813" y="159"/>
                  </a:lnTo>
                  <a:lnTo>
                    <a:pt x="800" y="146"/>
                  </a:lnTo>
                  <a:lnTo>
                    <a:pt x="785" y="134"/>
                  </a:lnTo>
                  <a:lnTo>
                    <a:pt x="771" y="122"/>
                  </a:lnTo>
                  <a:lnTo>
                    <a:pt x="757" y="112"/>
                  </a:lnTo>
                  <a:lnTo>
                    <a:pt x="741" y="103"/>
                  </a:lnTo>
                  <a:lnTo>
                    <a:pt x="727" y="94"/>
                  </a:lnTo>
                  <a:lnTo>
                    <a:pt x="712" y="88"/>
                  </a:lnTo>
                  <a:lnTo>
                    <a:pt x="696" y="81"/>
                  </a:lnTo>
                  <a:lnTo>
                    <a:pt x="681" y="76"/>
                  </a:lnTo>
                  <a:lnTo>
                    <a:pt x="664" y="70"/>
                  </a:lnTo>
                  <a:lnTo>
                    <a:pt x="649" y="66"/>
                  </a:lnTo>
                  <a:lnTo>
                    <a:pt x="634" y="62"/>
                  </a:lnTo>
                  <a:lnTo>
                    <a:pt x="618" y="60"/>
                  </a:lnTo>
                  <a:lnTo>
                    <a:pt x="604" y="58"/>
                  </a:lnTo>
                  <a:lnTo>
                    <a:pt x="589" y="57"/>
                  </a:lnTo>
                  <a:lnTo>
                    <a:pt x="574" y="56"/>
                  </a:lnTo>
                  <a:lnTo>
                    <a:pt x="560" y="56"/>
                  </a:lnTo>
                  <a:close/>
                  <a:moveTo>
                    <a:pt x="558" y="1006"/>
                  </a:moveTo>
                  <a:lnTo>
                    <a:pt x="526" y="1006"/>
                  </a:lnTo>
                  <a:lnTo>
                    <a:pt x="495" y="1004"/>
                  </a:lnTo>
                  <a:lnTo>
                    <a:pt x="465" y="1000"/>
                  </a:lnTo>
                  <a:lnTo>
                    <a:pt x="436" y="995"/>
                  </a:lnTo>
                  <a:lnTo>
                    <a:pt x="407" y="989"/>
                  </a:lnTo>
                  <a:lnTo>
                    <a:pt x="380" y="981"/>
                  </a:lnTo>
                  <a:lnTo>
                    <a:pt x="353" y="972"/>
                  </a:lnTo>
                  <a:lnTo>
                    <a:pt x="327" y="963"/>
                  </a:lnTo>
                  <a:lnTo>
                    <a:pt x="302" y="952"/>
                  </a:lnTo>
                  <a:lnTo>
                    <a:pt x="277" y="940"/>
                  </a:lnTo>
                  <a:lnTo>
                    <a:pt x="254" y="927"/>
                  </a:lnTo>
                  <a:lnTo>
                    <a:pt x="232" y="913"/>
                  </a:lnTo>
                  <a:lnTo>
                    <a:pt x="210" y="898"/>
                  </a:lnTo>
                  <a:lnTo>
                    <a:pt x="189" y="882"/>
                  </a:lnTo>
                  <a:lnTo>
                    <a:pt x="171" y="866"/>
                  </a:lnTo>
                  <a:lnTo>
                    <a:pt x="152" y="848"/>
                  </a:lnTo>
                  <a:lnTo>
                    <a:pt x="135" y="831"/>
                  </a:lnTo>
                  <a:lnTo>
                    <a:pt x="117" y="812"/>
                  </a:lnTo>
                  <a:lnTo>
                    <a:pt x="102" y="792"/>
                  </a:lnTo>
                  <a:lnTo>
                    <a:pt x="87" y="772"/>
                  </a:lnTo>
                  <a:lnTo>
                    <a:pt x="74" y="751"/>
                  </a:lnTo>
                  <a:lnTo>
                    <a:pt x="62" y="731"/>
                  </a:lnTo>
                  <a:lnTo>
                    <a:pt x="50" y="709"/>
                  </a:lnTo>
                  <a:lnTo>
                    <a:pt x="40" y="687"/>
                  </a:lnTo>
                  <a:lnTo>
                    <a:pt x="31" y="665"/>
                  </a:lnTo>
                  <a:lnTo>
                    <a:pt x="23" y="643"/>
                  </a:lnTo>
                  <a:lnTo>
                    <a:pt x="17" y="620"/>
                  </a:lnTo>
                  <a:lnTo>
                    <a:pt x="10" y="596"/>
                  </a:lnTo>
                  <a:lnTo>
                    <a:pt x="7" y="573"/>
                  </a:lnTo>
                  <a:lnTo>
                    <a:pt x="4" y="550"/>
                  </a:lnTo>
                  <a:lnTo>
                    <a:pt x="1" y="527"/>
                  </a:lnTo>
                  <a:lnTo>
                    <a:pt x="0" y="503"/>
                  </a:lnTo>
                  <a:lnTo>
                    <a:pt x="1" y="479"/>
                  </a:lnTo>
                  <a:lnTo>
                    <a:pt x="4" y="455"/>
                  </a:lnTo>
                  <a:lnTo>
                    <a:pt x="7" y="431"/>
                  </a:lnTo>
                  <a:lnTo>
                    <a:pt x="11" y="406"/>
                  </a:lnTo>
                  <a:lnTo>
                    <a:pt x="17" y="382"/>
                  </a:lnTo>
                  <a:lnTo>
                    <a:pt x="25" y="359"/>
                  </a:lnTo>
                  <a:lnTo>
                    <a:pt x="33" y="336"/>
                  </a:lnTo>
                  <a:lnTo>
                    <a:pt x="42" y="314"/>
                  </a:lnTo>
                  <a:lnTo>
                    <a:pt x="53" y="292"/>
                  </a:lnTo>
                  <a:lnTo>
                    <a:pt x="64" y="270"/>
                  </a:lnTo>
                  <a:lnTo>
                    <a:pt x="77" y="249"/>
                  </a:lnTo>
                  <a:lnTo>
                    <a:pt x="92" y="228"/>
                  </a:lnTo>
                  <a:lnTo>
                    <a:pt x="106" y="209"/>
                  </a:lnTo>
                  <a:lnTo>
                    <a:pt x="122" y="189"/>
                  </a:lnTo>
                  <a:lnTo>
                    <a:pt x="139" y="171"/>
                  </a:lnTo>
                  <a:lnTo>
                    <a:pt x="158" y="153"/>
                  </a:lnTo>
                  <a:lnTo>
                    <a:pt x="176" y="136"/>
                  </a:lnTo>
                  <a:lnTo>
                    <a:pt x="196" y="120"/>
                  </a:lnTo>
                  <a:lnTo>
                    <a:pt x="216" y="104"/>
                  </a:lnTo>
                  <a:lnTo>
                    <a:pt x="238" y="90"/>
                  </a:lnTo>
                  <a:lnTo>
                    <a:pt x="260" y="77"/>
                  </a:lnTo>
                  <a:lnTo>
                    <a:pt x="283" y="64"/>
                  </a:lnTo>
                  <a:lnTo>
                    <a:pt x="307" y="53"/>
                  </a:lnTo>
                  <a:lnTo>
                    <a:pt x="331" y="42"/>
                  </a:lnTo>
                  <a:lnTo>
                    <a:pt x="357" y="33"/>
                  </a:lnTo>
                  <a:lnTo>
                    <a:pt x="382" y="24"/>
                  </a:lnTo>
                  <a:lnTo>
                    <a:pt x="408" y="17"/>
                  </a:lnTo>
                  <a:lnTo>
                    <a:pt x="436" y="11"/>
                  </a:lnTo>
                  <a:lnTo>
                    <a:pt x="463" y="6"/>
                  </a:lnTo>
                  <a:lnTo>
                    <a:pt x="492" y="3"/>
                  </a:lnTo>
                  <a:lnTo>
                    <a:pt x="520" y="1"/>
                  </a:lnTo>
                  <a:lnTo>
                    <a:pt x="550" y="0"/>
                  </a:lnTo>
                  <a:lnTo>
                    <a:pt x="580" y="1"/>
                  </a:lnTo>
                  <a:lnTo>
                    <a:pt x="608" y="3"/>
                  </a:lnTo>
                  <a:lnTo>
                    <a:pt x="637" y="5"/>
                  </a:lnTo>
                  <a:lnTo>
                    <a:pt x="666" y="10"/>
                  </a:lnTo>
                  <a:lnTo>
                    <a:pt x="693" y="15"/>
                  </a:lnTo>
                  <a:lnTo>
                    <a:pt x="721" y="22"/>
                  </a:lnTo>
                  <a:lnTo>
                    <a:pt x="748" y="31"/>
                  </a:lnTo>
                  <a:lnTo>
                    <a:pt x="773" y="39"/>
                  </a:lnTo>
                  <a:lnTo>
                    <a:pt x="799" y="49"/>
                  </a:lnTo>
                  <a:lnTo>
                    <a:pt x="824" y="60"/>
                  </a:lnTo>
                  <a:lnTo>
                    <a:pt x="848" y="72"/>
                  </a:lnTo>
                  <a:lnTo>
                    <a:pt x="871" y="84"/>
                  </a:lnTo>
                  <a:lnTo>
                    <a:pt x="893" y="99"/>
                  </a:lnTo>
                  <a:lnTo>
                    <a:pt x="915" y="114"/>
                  </a:lnTo>
                  <a:lnTo>
                    <a:pt x="936" y="129"/>
                  </a:lnTo>
                  <a:lnTo>
                    <a:pt x="956" y="146"/>
                  </a:lnTo>
                  <a:lnTo>
                    <a:pt x="975" y="164"/>
                  </a:lnTo>
                  <a:lnTo>
                    <a:pt x="993" y="181"/>
                  </a:lnTo>
                  <a:lnTo>
                    <a:pt x="1010" y="201"/>
                  </a:lnTo>
                  <a:lnTo>
                    <a:pt x="1026" y="221"/>
                  </a:lnTo>
                  <a:lnTo>
                    <a:pt x="1040" y="240"/>
                  </a:lnTo>
                  <a:lnTo>
                    <a:pt x="1055" y="262"/>
                  </a:lnTo>
                  <a:lnTo>
                    <a:pt x="1067" y="284"/>
                  </a:lnTo>
                  <a:lnTo>
                    <a:pt x="1079" y="306"/>
                  </a:lnTo>
                  <a:lnTo>
                    <a:pt x="1089" y="329"/>
                  </a:lnTo>
                  <a:lnTo>
                    <a:pt x="1098" y="354"/>
                  </a:lnTo>
                  <a:lnTo>
                    <a:pt x="1105" y="378"/>
                  </a:lnTo>
                  <a:lnTo>
                    <a:pt x="1112" y="402"/>
                  </a:lnTo>
                  <a:lnTo>
                    <a:pt x="1117" y="427"/>
                  </a:lnTo>
                  <a:lnTo>
                    <a:pt x="1121" y="454"/>
                  </a:lnTo>
                  <a:lnTo>
                    <a:pt x="1123" y="479"/>
                  </a:lnTo>
                  <a:lnTo>
                    <a:pt x="1124" y="506"/>
                  </a:lnTo>
                  <a:lnTo>
                    <a:pt x="1123" y="529"/>
                  </a:lnTo>
                  <a:lnTo>
                    <a:pt x="1121" y="553"/>
                  </a:lnTo>
                  <a:lnTo>
                    <a:pt x="1117" y="577"/>
                  </a:lnTo>
                  <a:lnTo>
                    <a:pt x="1113" y="600"/>
                  </a:lnTo>
                  <a:lnTo>
                    <a:pt x="1108" y="623"/>
                  </a:lnTo>
                  <a:lnTo>
                    <a:pt x="1101" y="645"/>
                  </a:lnTo>
                  <a:lnTo>
                    <a:pt x="1092" y="668"/>
                  </a:lnTo>
                  <a:lnTo>
                    <a:pt x="1083" y="690"/>
                  </a:lnTo>
                  <a:lnTo>
                    <a:pt x="1073" y="712"/>
                  </a:lnTo>
                  <a:lnTo>
                    <a:pt x="1061" y="734"/>
                  </a:lnTo>
                  <a:lnTo>
                    <a:pt x="1048" y="755"/>
                  </a:lnTo>
                  <a:lnTo>
                    <a:pt x="1035" y="774"/>
                  </a:lnTo>
                  <a:lnTo>
                    <a:pt x="1020" y="794"/>
                  </a:lnTo>
                  <a:lnTo>
                    <a:pt x="1004" y="814"/>
                  </a:lnTo>
                  <a:lnTo>
                    <a:pt x="987" y="833"/>
                  </a:lnTo>
                  <a:lnTo>
                    <a:pt x="969" y="850"/>
                  </a:lnTo>
                  <a:lnTo>
                    <a:pt x="950" y="868"/>
                  </a:lnTo>
                  <a:lnTo>
                    <a:pt x="929" y="884"/>
                  </a:lnTo>
                  <a:lnTo>
                    <a:pt x="909" y="900"/>
                  </a:lnTo>
                  <a:lnTo>
                    <a:pt x="887" y="914"/>
                  </a:lnTo>
                  <a:lnTo>
                    <a:pt x="865" y="928"/>
                  </a:lnTo>
                  <a:lnTo>
                    <a:pt x="840" y="942"/>
                  </a:lnTo>
                  <a:lnTo>
                    <a:pt x="816" y="952"/>
                  </a:lnTo>
                  <a:lnTo>
                    <a:pt x="790" y="963"/>
                  </a:lnTo>
                  <a:lnTo>
                    <a:pt x="763" y="973"/>
                  </a:lnTo>
                  <a:lnTo>
                    <a:pt x="737" y="982"/>
                  </a:lnTo>
                  <a:lnTo>
                    <a:pt x="708" y="989"/>
                  </a:lnTo>
                  <a:lnTo>
                    <a:pt x="680" y="995"/>
                  </a:lnTo>
                  <a:lnTo>
                    <a:pt x="650" y="1000"/>
                  </a:lnTo>
                  <a:lnTo>
                    <a:pt x="620" y="1004"/>
                  </a:lnTo>
                  <a:lnTo>
                    <a:pt x="589" y="1006"/>
                  </a:lnTo>
                  <a:lnTo>
                    <a:pt x="558" y="100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9" name="Freeform 911"/>
            <p:cNvSpPr>
              <a:spLocks noChangeAspect="1"/>
            </p:cNvSpPr>
            <p:nvPr/>
          </p:nvSpPr>
          <p:spPr bwMode="auto">
            <a:xfrm>
              <a:off x="5807" y="784"/>
              <a:ext cx="354" cy="321"/>
            </a:xfrm>
            <a:custGeom>
              <a:avLst/>
              <a:gdLst>
                <a:gd name="T0" fmla="*/ 0 w 1062"/>
                <a:gd name="T1" fmla="*/ 0 h 961"/>
                <a:gd name="T2" fmla="*/ 0 w 1062"/>
                <a:gd name="T3" fmla="*/ 0 h 961"/>
                <a:gd name="T4" fmla="*/ 0 w 1062"/>
                <a:gd name="T5" fmla="*/ 0 h 961"/>
                <a:gd name="T6" fmla="*/ 0 w 1062"/>
                <a:gd name="T7" fmla="*/ 0 h 961"/>
                <a:gd name="T8" fmla="*/ 0 w 1062"/>
                <a:gd name="T9" fmla="*/ 0 h 961"/>
                <a:gd name="T10" fmla="*/ 0 w 1062"/>
                <a:gd name="T11" fmla="*/ 0 h 961"/>
                <a:gd name="T12" fmla="*/ 0 w 1062"/>
                <a:gd name="T13" fmla="*/ 0 h 961"/>
                <a:gd name="T14" fmla="*/ 0 w 1062"/>
                <a:gd name="T15" fmla="*/ 0 h 961"/>
                <a:gd name="T16" fmla="*/ 0 w 1062"/>
                <a:gd name="T17" fmla="*/ 0 h 961"/>
                <a:gd name="T18" fmla="*/ 0 w 1062"/>
                <a:gd name="T19" fmla="*/ 0 h 961"/>
                <a:gd name="T20" fmla="*/ 0 w 1062"/>
                <a:gd name="T21" fmla="*/ 0 h 961"/>
                <a:gd name="T22" fmla="*/ 0 w 1062"/>
                <a:gd name="T23" fmla="*/ 0 h 961"/>
                <a:gd name="T24" fmla="*/ 0 w 1062"/>
                <a:gd name="T25" fmla="*/ 0 h 961"/>
                <a:gd name="T26" fmla="*/ 0 w 1062"/>
                <a:gd name="T27" fmla="*/ 0 h 961"/>
                <a:gd name="T28" fmla="*/ 0 w 1062"/>
                <a:gd name="T29" fmla="*/ 0 h 961"/>
                <a:gd name="T30" fmla="*/ 0 w 1062"/>
                <a:gd name="T31" fmla="*/ 0 h 961"/>
                <a:gd name="T32" fmla="*/ 0 w 1062"/>
                <a:gd name="T33" fmla="*/ 0 h 961"/>
                <a:gd name="T34" fmla="*/ 0 w 1062"/>
                <a:gd name="T35" fmla="*/ 0 h 961"/>
                <a:gd name="T36" fmla="*/ 0 w 1062"/>
                <a:gd name="T37" fmla="*/ 0 h 961"/>
                <a:gd name="T38" fmla="*/ 0 w 1062"/>
                <a:gd name="T39" fmla="*/ 0 h 961"/>
                <a:gd name="T40" fmla="*/ 0 w 1062"/>
                <a:gd name="T41" fmla="*/ 0 h 961"/>
                <a:gd name="T42" fmla="*/ 0 w 1062"/>
                <a:gd name="T43" fmla="*/ 0 h 961"/>
                <a:gd name="T44" fmla="*/ 0 w 1062"/>
                <a:gd name="T45" fmla="*/ 0 h 961"/>
                <a:gd name="T46" fmla="*/ 0 w 1062"/>
                <a:gd name="T47" fmla="*/ 0 h 961"/>
                <a:gd name="T48" fmla="*/ 0 w 1062"/>
                <a:gd name="T49" fmla="*/ 0 h 961"/>
                <a:gd name="T50" fmla="*/ 0 w 1062"/>
                <a:gd name="T51" fmla="*/ 0 h 961"/>
                <a:gd name="T52" fmla="*/ 0 w 1062"/>
                <a:gd name="T53" fmla="*/ 0 h 961"/>
                <a:gd name="T54" fmla="*/ 0 w 1062"/>
                <a:gd name="T55" fmla="*/ 0 h 961"/>
                <a:gd name="T56" fmla="*/ 0 w 1062"/>
                <a:gd name="T57" fmla="*/ 0 h 961"/>
                <a:gd name="T58" fmla="*/ 0 w 1062"/>
                <a:gd name="T59" fmla="*/ 0 h 961"/>
                <a:gd name="T60" fmla="*/ 0 w 1062"/>
                <a:gd name="T61" fmla="*/ 0 h 961"/>
                <a:gd name="T62" fmla="*/ 0 w 1062"/>
                <a:gd name="T63" fmla="*/ 0 h 961"/>
                <a:gd name="T64" fmla="*/ 0 w 1062"/>
                <a:gd name="T65" fmla="*/ 0 h 961"/>
                <a:gd name="T66" fmla="*/ 0 w 1062"/>
                <a:gd name="T67" fmla="*/ 0 h 961"/>
                <a:gd name="T68" fmla="*/ 0 w 1062"/>
                <a:gd name="T69" fmla="*/ 0 h 961"/>
                <a:gd name="T70" fmla="*/ 0 w 1062"/>
                <a:gd name="T71" fmla="*/ 0 h 961"/>
                <a:gd name="T72" fmla="*/ 0 w 1062"/>
                <a:gd name="T73" fmla="*/ 0 h 961"/>
                <a:gd name="T74" fmla="*/ 0 w 1062"/>
                <a:gd name="T75" fmla="*/ 0 h 961"/>
                <a:gd name="T76" fmla="*/ 0 w 1062"/>
                <a:gd name="T77" fmla="*/ 0 h 961"/>
                <a:gd name="T78" fmla="*/ 0 w 1062"/>
                <a:gd name="T79" fmla="*/ 0 h 961"/>
                <a:gd name="T80" fmla="*/ 0 w 1062"/>
                <a:gd name="T81" fmla="*/ 0 h 961"/>
                <a:gd name="T82" fmla="*/ 0 w 1062"/>
                <a:gd name="T83" fmla="*/ 0 h 961"/>
                <a:gd name="T84" fmla="*/ 0 w 1062"/>
                <a:gd name="T85" fmla="*/ 0 h 961"/>
                <a:gd name="T86" fmla="*/ 0 w 1062"/>
                <a:gd name="T87" fmla="*/ 0 h 961"/>
                <a:gd name="T88" fmla="*/ 0 w 1062"/>
                <a:gd name="T89" fmla="*/ 0 h 961"/>
                <a:gd name="T90" fmla="*/ 0 w 1062"/>
                <a:gd name="T91" fmla="*/ 0 h 961"/>
                <a:gd name="T92" fmla="*/ 0 w 1062"/>
                <a:gd name="T93" fmla="*/ 0 h 961"/>
                <a:gd name="T94" fmla="*/ 0 w 1062"/>
                <a:gd name="T95" fmla="*/ 0 h 961"/>
                <a:gd name="T96" fmla="*/ 0 w 1062"/>
                <a:gd name="T97" fmla="*/ 0 h 961"/>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w 1062"/>
                <a:gd name="T148" fmla="*/ 0 h 961"/>
                <a:gd name="T149" fmla="*/ 1062 w 1062"/>
                <a:gd name="T150" fmla="*/ 961 h 961"/>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T147" t="T148" r="T149" b="T150"/>
              <a:pathLst>
                <a:path w="1062" h="961">
                  <a:moveTo>
                    <a:pt x="601" y="424"/>
                  </a:moveTo>
                  <a:lnTo>
                    <a:pt x="875" y="768"/>
                  </a:lnTo>
                  <a:lnTo>
                    <a:pt x="907" y="809"/>
                  </a:lnTo>
                  <a:lnTo>
                    <a:pt x="933" y="839"/>
                  </a:lnTo>
                  <a:lnTo>
                    <a:pt x="944" y="851"/>
                  </a:lnTo>
                  <a:lnTo>
                    <a:pt x="955" y="862"/>
                  </a:lnTo>
                  <a:lnTo>
                    <a:pt x="965" y="871"/>
                  </a:lnTo>
                  <a:lnTo>
                    <a:pt x="975" y="879"/>
                  </a:lnTo>
                  <a:lnTo>
                    <a:pt x="985" y="886"/>
                  </a:lnTo>
                  <a:lnTo>
                    <a:pt x="995" y="891"/>
                  </a:lnTo>
                  <a:lnTo>
                    <a:pt x="1005" y="895"/>
                  </a:lnTo>
                  <a:lnTo>
                    <a:pt x="1015" y="899"/>
                  </a:lnTo>
                  <a:lnTo>
                    <a:pt x="1037" y="904"/>
                  </a:lnTo>
                  <a:lnTo>
                    <a:pt x="1062" y="909"/>
                  </a:lnTo>
                  <a:lnTo>
                    <a:pt x="1062" y="961"/>
                  </a:lnTo>
                  <a:lnTo>
                    <a:pt x="614" y="961"/>
                  </a:lnTo>
                  <a:lnTo>
                    <a:pt x="614" y="909"/>
                  </a:lnTo>
                  <a:lnTo>
                    <a:pt x="627" y="908"/>
                  </a:lnTo>
                  <a:lnTo>
                    <a:pt x="641" y="905"/>
                  </a:lnTo>
                  <a:lnTo>
                    <a:pt x="656" y="901"/>
                  </a:lnTo>
                  <a:lnTo>
                    <a:pt x="671" y="895"/>
                  </a:lnTo>
                  <a:lnTo>
                    <a:pt x="678" y="891"/>
                  </a:lnTo>
                  <a:lnTo>
                    <a:pt x="684" y="887"/>
                  </a:lnTo>
                  <a:lnTo>
                    <a:pt x="690" y="881"/>
                  </a:lnTo>
                  <a:lnTo>
                    <a:pt x="695" y="875"/>
                  </a:lnTo>
                  <a:lnTo>
                    <a:pt x="699" y="868"/>
                  </a:lnTo>
                  <a:lnTo>
                    <a:pt x="701" y="859"/>
                  </a:lnTo>
                  <a:lnTo>
                    <a:pt x="704" y="850"/>
                  </a:lnTo>
                  <a:lnTo>
                    <a:pt x="705" y="839"/>
                  </a:lnTo>
                  <a:lnTo>
                    <a:pt x="704" y="831"/>
                  </a:lnTo>
                  <a:lnTo>
                    <a:pt x="703" y="822"/>
                  </a:lnTo>
                  <a:lnTo>
                    <a:pt x="699" y="813"/>
                  </a:lnTo>
                  <a:lnTo>
                    <a:pt x="695" y="804"/>
                  </a:lnTo>
                  <a:lnTo>
                    <a:pt x="676" y="779"/>
                  </a:lnTo>
                  <a:lnTo>
                    <a:pt x="645" y="738"/>
                  </a:lnTo>
                  <a:lnTo>
                    <a:pt x="496" y="554"/>
                  </a:lnTo>
                  <a:lnTo>
                    <a:pt x="325" y="751"/>
                  </a:lnTo>
                  <a:lnTo>
                    <a:pt x="307" y="777"/>
                  </a:lnTo>
                  <a:lnTo>
                    <a:pt x="290" y="802"/>
                  </a:lnTo>
                  <a:lnTo>
                    <a:pt x="285" y="813"/>
                  </a:lnTo>
                  <a:lnTo>
                    <a:pt x="280" y="824"/>
                  </a:lnTo>
                  <a:lnTo>
                    <a:pt x="277" y="833"/>
                  </a:lnTo>
                  <a:lnTo>
                    <a:pt x="276" y="839"/>
                  </a:lnTo>
                  <a:lnTo>
                    <a:pt x="277" y="848"/>
                  </a:lnTo>
                  <a:lnTo>
                    <a:pt x="278" y="857"/>
                  </a:lnTo>
                  <a:lnTo>
                    <a:pt x="281" y="864"/>
                  </a:lnTo>
                  <a:lnTo>
                    <a:pt x="285" y="870"/>
                  </a:lnTo>
                  <a:lnTo>
                    <a:pt x="290" y="876"/>
                  </a:lnTo>
                  <a:lnTo>
                    <a:pt x="295" y="881"/>
                  </a:lnTo>
                  <a:lnTo>
                    <a:pt x="301" y="886"/>
                  </a:lnTo>
                  <a:lnTo>
                    <a:pt x="308" y="890"/>
                  </a:lnTo>
                  <a:lnTo>
                    <a:pt x="322" y="897"/>
                  </a:lnTo>
                  <a:lnTo>
                    <a:pt x="338" y="902"/>
                  </a:lnTo>
                  <a:lnTo>
                    <a:pt x="353" y="905"/>
                  </a:lnTo>
                  <a:lnTo>
                    <a:pt x="367" y="909"/>
                  </a:lnTo>
                  <a:lnTo>
                    <a:pt x="367" y="961"/>
                  </a:lnTo>
                  <a:lnTo>
                    <a:pt x="0" y="961"/>
                  </a:lnTo>
                  <a:lnTo>
                    <a:pt x="0" y="909"/>
                  </a:lnTo>
                  <a:lnTo>
                    <a:pt x="20" y="906"/>
                  </a:lnTo>
                  <a:lnTo>
                    <a:pt x="38" y="903"/>
                  </a:lnTo>
                  <a:lnTo>
                    <a:pt x="56" y="900"/>
                  </a:lnTo>
                  <a:lnTo>
                    <a:pt x="71" y="895"/>
                  </a:lnTo>
                  <a:lnTo>
                    <a:pt x="86" y="891"/>
                  </a:lnTo>
                  <a:lnTo>
                    <a:pt x="100" y="886"/>
                  </a:lnTo>
                  <a:lnTo>
                    <a:pt x="113" y="879"/>
                  </a:lnTo>
                  <a:lnTo>
                    <a:pt x="125" y="872"/>
                  </a:lnTo>
                  <a:lnTo>
                    <a:pt x="137" y="864"/>
                  </a:lnTo>
                  <a:lnTo>
                    <a:pt x="150" y="855"/>
                  </a:lnTo>
                  <a:lnTo>
                    <a:pt x="161" y="845"/>
                  </a:lnTo>
                  <a:lnTo>
                    <a:pt x="173" y="833"/>
                  </a:lnTo>
                  <a:lnTo>
                    <a:pt x="198" y="808"/>
                  </a:lnTo>
                  <a:lnTo>
                    <a:pt x="224" y="776"/>
                  </a:lnTo>
                  <a:lnTo>
                    <a:pt x="458" y="505"/>
                  </a:lnTo>
                  <a:lnTo>
                    <a:pt x="212" y="190"/>
                  </a:lnTo>
                  <a:lnTo>
                    <a:pt x="181" y="153"/>
                  </a:lnTo>
                  <a:lnTo>
                    <a:pt x="154" y="123"/>
                  </a:lnTo>
                  <a:lnTo>
                    <a:pt x="142" y="111"/>
                  </a:lnTo>
                  <a:lnTo>
                    <a:pt x="130" y="101"/>
                  </a:lnTo>
                  <a:lnTo>
                    <a:pt x="119" y="92"/>
                  </a:lnTo>
                  <a:lnTo>
                    <a:pt x="108" y="84"/>
                  </a:lnTo>
                  <a:lnTo>
                    <a:pt x="96" y="78"/>
                  </a:lnTo>
                  <a:lnTo>
                    <a:pt x="84" y="72"/>
                  </a:lnTo>
                  <a:lnTo>
                    <a:pt x="73" y="67"/>
                  </a:lnTo>
                  <a:lnTo>
                    <a:pt x="59" y="64"/>
                  </a:lnTo>
                  <a:lnTo>
                    <a:pt x="32" y="57"/>
                  </a:lnTo>
                  <a:lnTo>
                    <a:pt x="0" y="53"/>
                  </a:lnTo>
                  <a:lnTo>
                    <a:pt x="0" y="0"/>
                  </a:lnTo>
                  <a:lnTo>
                    <a:pt x="434" y="0"/>
                  </a:lnTo>
                  <a:lnTo>
                    <a:pt x="434" y="53"/>
                  </a:lnTo>
                  <a:lnTo>
                    <a:pt x="424" y="54"/>
                  </a:lnTo>
                  <a:lnTo>
                    <a:pt x="414" y="55"/>
                  </a:lnTo>
                  <a:lnTo>
                    <a:pt x="404" y="58"/>
                  </a:lnTo>
                  <a:lnTo>
                    <a:pt x="393" y="62"/>
                  </a:lnTo>
                  <a:lnTo>
                    <a:pt x="387" y="66"/>
                  </a:lnTo>
                  <a:lnTo>
                    <a:pt x="383" y="68"/>
                  </a:lnTo>
                  <a:lnTo>
                    <a:pt x="378" y="72"/>
                  </a:lnTo>
                  <a:lnTo>
                    <a:pt x="375" y="77"/>
                  </a:lnTo>
                  <a:lnTo>
                    <a:pt x="372" y="81"/>
                  </a:lnTo>
                  <a:lnTo>
                    <a:pt x="369" y="87"/>
                  </a:lnTo>
                  <a:lnTo>
                    <a:pt x="367" y="92"/>
                  </a:lnTo>
                  <a:lnTo>
                    <a:pt x="367" y="99"/>
                  </a:lnTo>
                  <a:lnTo>
                    <a:pt x="367" y="108"/>
                  </a:lnTo>
                  <a:lnTo>
                    <a:pt x="369" y="115"/>
                  </a:lnTo>
                  <a:lnTo>
                    <a:pt x="372" y="122"/>
                  </a:lnTo>
                  <a:lnTo>
                    <a:pt x="376" y="130"/>
                  </a:lnTo>
                  <a:lnTo>
                    <a:pt x="389" y="149"/>
                  </a:lnTo>
                  <a:lnTo>
                    <a:pt x="411" y="178"/>
                  </a:lnTo>
                  <a:lnTo>
                    <a:pt x="567" y="375"/>
                  </a:lnTo>
                  <a:lnTo>
                    <a:pt x="725" y="190"/>
                  </a:lnTo>
                  <a:lnTo>
                    <a:pt x="733" y="179"/>
                  </a:lnTo>
                  <a:lnTo>
                    <a:pt x="742" y="168"/>
                  </a:lnTo>
                  <a:lnTo>
                    <a:pt x="749" y="157"/>
                  </a:lnTo>
                  <a:lnTo>
                    <a:pt x="755" y="145"/>
                  </a:lnTo>
                  <a:lnTo>
                    <a:pt x="761" y="134"/>
                  </a:lnTo>
                  <a:lnTo>
                    <a:pt x="765" y="123"/>
                  </a:lnTo>
                  <a:lnTo>
                    <a:pt x="767" y="111"/>
                  </a:lnTo>
                  <a:lnTo>
                    <a:pt x="769" y="99"/>
                  </a:lnTo>
                  <a:lnTo>
                    <a:pt x="769" y="92"/>
                  </a:lnTo>
                  <a:lnTo>
                    <a:pt x="766" y="86"/>
                  </a:lnTo>
                  <a:lnTo>
                    <a:pt x="764" y="80"/>
                  </a:lnTo>
                  <a:lnTo>
                    <a:pt x="761" y="76"/>
                  </a:lnTo>
                  <a:lnTo>
                    <a:pt x="758" y="71"/>
                  </a:lnTo>
                  <a:lnTo>
                    <a:pt x="753" y="68"/>
                  </a:lnTo>
                  <a:lnTo>
                    <a:pt x="749" y="65"/>
                  </a:lnTo>
                  <a:lnTo>
                    <a:pt x="744" y="61"/>
                  </a:lnTo>
                  <a:lnTo>
                    <a:pt x="734" y="58"/>
                  </a:lnTo>
                  <a:lnTo>
                    <a:pt x="723" y="55"/>
                  </a:lnTo>
                  <a:lnTo>
                    <a:pt x="715" y="54"/>
                  </a:lnTo>
                  <a:lnTo>
                    <a:pt x="707" y="53"/>
                  </a:lnTo>
                  <a:lnTo>
                    <a:pt x="707" y="0"/>
                  </a:lnTo>
                  <a:lnTo>
                    <a:pt x="1062" y="0"/>
                  </a:lnTo>
                  <a:lnTo>
                    <a:pt x="1062" y="53"/>
                  </a:lnTo>
                  <a:lnTo>
                    <a:pt x="1036" y="53"/>
                  </a:lnTo>
                  <a:lnTo>
                    <a:pt x="1013" y="55"/>
                  </a:lnTo>
                  <a:lnTo>
                    <a:pt x="991" y="58"/>
                  </a:lnTo>
                  <a:lnTo>
                    <a:pt x="970" y="62"/>
                  </a:lnTo>
                  <a:lnTo>
                    <a:pt x="951" y="68"/>
                  </a:lnTo>
                  <a:lnTo>
                    <a:pt x="933" y="76"/>
                  </a:lnTo>
                  <a:lnTo>
                    <a:pt x="917" y="83"/>
                  </a:lnTo>
                  <a:lnTo>
                    <a:pt x="902" y="92"/>
                  </a:lnTo>
                  <a:lnTo>
                    <a:pt x="887" y="103"/>
                  </a:lnTo>
                  <a:lnTo>
                    <a:pt x="872" y="115"/>
                  </a:lnTo>
                  <a:lnTo>
                    <a:pt x="859" y="127"/>
                  </a:lnTo>
                  <a:lnTo>
                    <a:pt x="844" y="142"/>
                  </a:lnTo>
                  <a:lnTo>
                    <a:pt x="816" y="172"/>
                  </a:lnTo>
                  <a:lnTo>
                    <a:pt x="786" y="208"/>
                  </a:lnTo>
                  <a:lnTo>
                    <a:pt x="601" y="42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0" name="Freeform 912"/>
            <p:cNvSpPr>
              <a:spLocks noChangeAspect="1"/>
            </p:cNvSpPr>
            <p:nvPr/>
          </p:nvSpPr>
          <p:spPr bwMode="auto">
            <a:xfrm>
              <a:off x="2194" y="1355"/>
              <a:ext cx="269" cy="250"/>
            </a:xfrm>
            <a:custGeom>
              <a:avLst/>
              <a:gdLst>
                <a:gd name="T0" fmla="*/ 0 w 807"/>
                <a:gd name="T1" fmla="*/ 0 h 749"/>
                <a:gd name="T2" fmla="*/ 0 w 807"/>
                <a:gd name="T3" fmla="*/ 0 h 749"/>
                <a:gd name="T4" fmla="*/ 0 w 807"/>
                <a:gd name="T5" fmla="*/ 0 h 749"/>
                <a:gd name="T6" fmla="*/ 0 w 807"/>
                <a:gd name="T7" fmla="*/ 0 h 749"/>
                <a:gd name="T8" fmla="*/ 0 w 807"/>
                <a:gd name="T9" fmla="*/ 0 h 749"/>
                <a:gd name="T10" fmla="*/ 0 w 807"/>
                <a:gd name="T11" fmla="*/ 0 h 749"/>
                <a:gd name="T12" fmla="*/ 0 w 807"/>
                <a:gd name="T13" fmla="*/ 0 h 749"/>
                <a:gd name="T14" fmla="*/ 0 w 807"/>
                <a:gd name="T15" fmla="*/ 0 h 749"/>
                <a:gd name="T16" fmla="*/ 0 w 807"/>
                <a:gd name="T17" fmla="*/ 0 h 749"/>
                <a:gd name="T18" fmla="*/ 0 w 807"/>
                <a:gd name="T19" fmla="*/ 0 h 749"/>
                <a:gd name="T20" fmla="*/ 0 w 807"/>
                <a:gd name="T21" fmla="*/ 0 h 749"/>
                <a:gd name="T22" fmla="*/ 0 w 807"/>
                <a:gd name="T23" fmla="*/ 0 h 749"/>
                <a:gd name="T24" fmla="*/ 0 w 807"/>
                <a:gd name="T25" fmla="*/ 0 h 749"/>
                <a:gd name="T26" fmla="*/ 0 w 807"/>
                <a:gd name="T27" fmla="*/ 0 h 749"/>
                <a:gd name="T28" fmla="*/ 0 w 807"/>
                <a:gd name="T29" fmla="*/ 0 h 749"/>
                <a:gd name="T30" fmla="*/ 0 w 807"/>
                <a:gd name="T31" fmla="*/ 0 h 749"/>
                <a:gd name="T32" fmla="*/ 0 w 807"/>
                <a:gd name="T33" fmla="*/ 0 h 749"/>
                <a:gd name="T34" fmla="*/ 0 w 807"/>
                <a:gd name="T35" fmla="*/ 0 h 749"/>
                <a:gd name="T36" fmla="*/ 0 w 807"/>
                <a:gd name="T37" fmla="*/ 0 h 749"/>
                <a:gd name="T38" fmla="*/ 0 w 807"/>
                <a:gd name="T39" fmla="*/ 0 h 749"/>
                <a:gd name="T40" fmla="*/ 0 w 807"/>
                <a:gd name="T41" fmla="*/ 0 h 749"/>
                <a:gd name="T42" fmla="*/ 0 w 807"/>
                <a:gd name="T43" fmla="*/ 0 h 749"/>
                <a:gd name="T44" fmla="*/ 0 w 807"/>
                <a:gd name="T45" fmla="*/ 0 h 749"/>
                <a:gd name="T46" fmla="*/ 0 w 807"/>
                <a:gd name="T47" fmla="*/ 0 h 749"/>
                <a:gd name="T48" fmla="*/ 0 w 807"/>
                <a:gd name="T49" fmla="*/ 0 h 749"/>
                <a:gd name="T50" fmla="*/ 0 w 807"/>
                <a:gd name="T51" fmla="*/ 0 h 749"/>
                <a:gd name="T52" fmla="*/ 0 w 807"/>
                <a:gd name="T53" fmla="*/ 0 h 749"/>
                <a:gd name="T54" fmla="*/ 0 w 807"/>
                <a:gd name="T55" fmla="*/ 0 h 749"/>
                <a:gd name="T56" fmla="*/ 0 w 807"/>
                <a:gd name="T57" fmla="*/ 0 h 749"/>
                <a:gd name="T58" fmla="*/ 0 w 807"/>
                <a:gd name="T59" fmla="*/ 0 h 749"/>
                <a:gd name="T60" fmla="*/ 0 w 807"/>
                <a:gd name="T61" fmla="*/ 0 h 749"/>
                <a:gd name="T62" fmla="*/ 0 w 807"/>
                <a:gd name="T63" fmla="*/ 0 h 749"/>
                <a:gd name="T64" fmla="*/ 0 w 807"/>
                <a:gd name="T65" fmla="*/ 0 h 749"/>
                <a:gd name="T66" fmla="*/ 0 w 807"/>
                <a:gd name="T67" fmla="*/ 0 h 749"/>
                <a:gd name="T68" fmla="*/ 0 w 807"/>
                <a:gd name="T69" fmla="*/ 0 h 749"/>
                <a:gd name="T70" fmla="*/ 0 w 807"/>
                <a:gd name="T71" fmla="*/ 0 h 749"/>
                <a:gd name="T72" fmla="*/ 0 w 807"/>
                <a:gd name="T73" fmla="*/ 0 h 749"/>
                <a:gd name="T74" fmla="*/ 0 w 807"/>
                <a:gd name="T75" fmla="*/ 0 h 749"/>
                <a:gd name="T76" fmla="*/ 0 w 807"/>
                <a:gd name="T77" fmla="*/ 0 h 749"/>
                <a:gd name="T78" fmla="*/ 0 w 807"/>
                <a:gd name="T79" fmla="*/ 0 h 749"/>
                <a:gd name="T80" fmla="*/ 0 w 807"/>
                <a:gd name="T81" fmla="*/ 0 h 749"/>
                <a:gd name="T82" fmla="*/ 0 w 807"/>
                <a:gd name="T83" fmla="*/ 0 h 749"/>
                <a:gd name="T84" fmla="*/ 0 w 807"/>
                <a:gd name="T85" fmla="*/ 0 h 749"/>
                <a:gd name="T86" fmla="*/ 0 w 807"/>
                <a:gd name="T87" fmla="*/ 0 h 749"/>
                <a:gd name="T88" fmla="*/ 0 w 807"/>
                <a:gd name="T89" fmla="*/ 0 h 749"/>
                <a:gd name="T90" fmla="*/ 0 w 807"/>
                <a:gd name="T91" fmla="*/ 0 h 749"/>
                <a:gd name="T92" fmla="*/ 0 w 807"/>
                <a:gd name="T93" fmla="*/ 0 h 749"/>
                <a:gd name="T94" fmla="*/ 0 w 807"/>
                <a:gd name="T95" fmla="*/ 0 h 749"/>
                <a:gd name="T96" fmla="*/ 0 w 807"/>
                <a:gd name="T97" fmla="*/ 0 h 749"/>
                <a:gd name="T98" fmla="*/ 0 w 807"/>
                <a:gd name="T99" fmla="*/ 0 h 749"/>
                <a:gd name="T100" fmla="*/ 0 w 807"/>
                <a:gd name="T101" fmla="*/ 0 h 749"/>
                <a:gd name="T102" fmla="*/ 0 w 807"/>
                <a:gd name="T103" fmla="*/ 0 h 749"/>
                <a:gd name="T104" fmla="*/ 0 w 807"/>
                <a:gd name="T105" fmla="*/ 0 h 749"/>
                <a:gd name="T106" fmla="*/ 0 w 807"/>
                <a:gd name="T107" fmla="*/ 0 h 749"/>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w 807"/>
                <a:gd name="T163" fmla="*/ 0 h 749"/>
                <a:gd name="T164" fmla="*/ 807 w 807"/>
                <a:gd name="T165" fmla="*/ 749 h 749"/>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T162" t="T163" r="T164" b="T165"/>
              <a:pathLst>
                <a:path w="807" h="749">
                  <a:moveTo>
                    <a:pt x="717" y="600"/>
                  </a:moveTo>
                  <a:lnTo>
                    <a:pt x="717" y="611"/>
                  </a:lnTo>
                  <a:lnTo>
                    <a:pt x="718" y="622"/>
                  </a:lnTo>
                  <a:lnTo>
                    <a:pt x="719" y="631"/>
                  </a:lnTo>
                  <a:lnTo>
                    <a:pt x="721" y="639"/>
                  </a:lnTo>
                  <a:lnTo>
                    <a:pt x="723" y="647"/>
                  </a:lnTo>
                  <a:lnTo>
                    <a:pt x="726" y="654"/>
                  </a:lnTo>
                  <a:lnTo>
                    <a:pt x="730" y="660"/>
                  </a:lnTo>
                  <a:lnTo>
                    <a:pt x="734" y="666"/>
                  </a:lnTo>
                  <a:lnTo>
                    <a:pt x="740" y="671"/>
                  </a:lnTo>
                  <a:lnTo>
                    <a:pt x="745" y="677"/>
                  </a:lnTo>
                  <a:lnTo>
                    <a:pt x="753" y="681"/>
                  </a:lnTo>
                  <a:lnTo>
                    <a:pt x="762" y="685"/>
                  </a:lnTo>
                  <a:lnTo>
                    <a:pt x="782" y="692"/>
                  </a:lnTo>
                  <a:lnTo>
                    <a:pt x="807" y="699"/>
                  </a:lnTo>
                  <a:lnTo>
                    <a:pt x="807" y="731"/>
                  </a:lnTo>
                  <a:lnTo>
                    <a:pt x="561" y="731"/>
                  </a:lnTo>
                  <a:lnTo>
                    <a:pt x="561" y="636"/>
                  </a:lnTo>
                  <a:lnTo>
                    <a:pt x="545" y="652"/>
                  </a:lnTo>
                  <a:lnTo>
                    <a:pt x="530" y="666"/>
                  </a:lnTo>
                  <a:lnTo>
                    <a:pt x="515" y="679"/>
                  </a:lnTo>
                  <a:lnTo>
                    <a:pt x="500" y="691"/>
                  </a:lnTo>
                  <a:lnTo>
                    <a:pt x="487" y="701"/>
                  </a:lnTo>
                  <a:lnTo>
                    <a:pt x="474" y="710"/>
                  </a:lnTo>
                  <a:lnTo>
                    <a:pt x="461" y="719"/>
                  </a:lnTo>
                  <a:lnTo>
                    <a:pt x="448" y="725"/>
                  </a:lnTo>
                  <a:lnTo>
                    <a:pt x="434" y="731"/>
                  </a:lnTo>
                  <a:lnTo>
                    <a:pt x="421" y="736"/>
                  </a:lnTo>
                  <a:lnTo>
                    <a:pt x="408" y="741"/>
                  </a:lnTo>
                  <a:lnTo>
                    <a:pt x="394" y="744"/>
                  </a:lnTo>
                  <a:lnTo>
                    <a:pt x="379" y="746"/>
                  </a:lnTo>
                  <a:lnTo>
                    <a:pt x="365" y="747"/>
                  </a:lnTo>
                  <a:lnTo>
                    <a:pt x="350" y="748"/>
                  </a:lnTo>
                  <a:lnTo>
                    <a:pt x="333" y="749"/>
                  </a:lnTo>
                  <a:lnTo>
                    <a:pt x="319" y="748"/>
                  </a:lnTo>
                  <a:lnTo>
                    <a:pt x="306" y="748"/>
                  </a:lnTo>
                  <a:lnTo>
                    <a:pt x="292" y="746"/>
                  </a:lnTo>
                  <a:lnTo>
                    <a:pt x="279" y="745"/>
                  </a:lnTo>
                  <a:lnTo>
                    <a:pt x="267" y="743"/>
                  </a:lnTo>
                  <a:lnTo>
                    <a:pt x="255" y="739"/>
                  </a:lnTo>
                  <a:lnTo>
                    <a:pt x="243" y="736"/>
                  </a:lnTo>
                  <a:lnTo>
                    <a:pt x="232" y="732"/>
                  </a:lnTo>
                  <a:lnTo>
                    <a:pt x="221" y="728"/>
                  </a:lnTo>
                  <a:lnTo>
                    <a:pt x="210" y="723"/>
                  </a:lnTo>
                  <a:lnTo>
                    <a:pt x="200" y="717"/>
                  </a:lnTo>
                  <a:lnTo>
                    <a:pt x="190" y="712"/>
                  </a:lnTo>
                  <a:lnTo>
                    <a:pt x="181" y="706"/>
                  </a:lnTo>
                  <a:lnTo>
                    <a:pt x="172" y="700"/>
                  </a:lnTo>
                  <a:lnTo>
                    <a:pt x="164" y="692"/>
                  </a:lnTo>
                  <a:lnTo>
                    <a:pt x="155" y="685"/>
                  </a:lnTo>
                  <a:lnTo>
                    <a:pt x="147" y="677"/>
                  </a:lnTo>
                  <a:lnTo>
                    <a:pt x="141" y="669"/>
                  </a:lnTo>
                  <a:lnTo>
                    <a:pt x="133" y="660"/>
                  </a:lnTo>
                  <a:lnTo>
                    <a:pt x="128" y="652"/>
                  </a:lnTo>
                  <a:lnTo>
                    <a:pt x="121" y="642"/>
                  </a:lnTo>
                  <a:lnTo>
                    <a:pt x="115" y="632"/>
                  </a:lnTo>
                  <a:lnTo>
                    <a:pt x="111" y="622"/>
                  </a:lnTo>
                  <a:lnTo>
                    <a:pt x="107" y="611"/>
                  </a:lnTo>
                  <a:lnTo>
                    <a:pt x="102" y="600"/>
                  </a:lnTo>
                  <a:lnTo>
                    <a:pt x="99" y="589"/>
                  </a:lnTo>
                  <a:lnTo>
                    <a:pt x="96" y="577"/>
                  </a:lnTo>
                  <a:lnTo>
                    <a:pt x="93" y="565"/>
                  </a:lnTo>
                  <a:lnTo>
                    <a:pt x="92" y="553"/>
                  </a:lnTo>
                  <a:lnTo>
                    <a:pt x="90" y="541"/>
                  </a:lnTo>
                  <a:lnTo>
                    <a:pt x="90" y="527"/>
                  </a:lnTo>
                  <a:lnTo>
                    <a:pt x="89" y="514"/>
                  </a:lnTo>
                  <a:lnTo>
                    <a:pt x="89" y="131"/>
                  </a:lnTo>
                  <a:lnTo>
                    <a:pt x="89" y="120"/>
                  </a:lnTo>
                  <a:lnTo>
                    <a:pt x="89" y="110"/>
                  </a:lnTo>
                  <a:lnTo>
                    <a:pt x="88" y="100"/>
                  </a:lnTo>
                  <a:lnTo>
                    <a:pt x="86" y="91"/>
                  </a:lnTo>
                  <a:lnTo>
                    <a:pt x="84" y="83"/>
                  </a:lnTo>
                  <a:lnTo>
                    <a:pt x="80" y="77"/>
                  </a:lnTo>
                  <a:lnTo>
                    <a:pt x="77" y="70"/>
                  </a:lnTo>
                  <a:lnTo>
                    <a:pt x="73" y="65"/>
                  </a:lnTo>
                  <a:lnTo>
                    <a:pt x="67" y="59"/>
                  </a:lnTo>
                  <a:lnTo>
                    <a:pt x="60" y="55"/>
                  </a:lnTo>
                  <a:lnTo>
                    <a:pt x="53" y="50"/>
                  </a:lnTo>
                  <a:lnTo>
                    <a:pt x="45" y="46"/>
                  </a:lnTo>
                  <a:lnTo>
                    <a:pt x="25" y="38"/>
                  </a:lnTo>
                  <a:lnTo>
                    <a:pt x="0" y="32"/>
                  </a:lnTo>
                  <a:lnTo>
                    <a:pt x="0" y="0"/>
                  </a:lnTo>
                  <a:lnTo>
                    <a:pt x="335" y="0"/>
                  </a:lnTo>
                  <a:lnTo>
                    <a:pt x="335" y="32"/>
                  </a:lnTo>
                  <a:lnTo>
                    <a:pt x="321" y="35"/>
                  </a:lnTo>
                  <a:lnTo>
                    <a:pt x="309" y="38"/>
                  </a:lnTo>
                  <a:lnTo>
                    <a:pt x="298" y="43"/>
                  </a:lnTo>
                  <a:lnTo>
                    <a:pt x="289" y="47"/>
                  </a:lnTo>
                  <a:lnTo>
                    <a:pt x="280" y="52"/>
                  </a:lnTo>
                  <a:lnTo>
                    <a:pt x="273" y="56"/>
                  </a:lnTo>
                  <a:lnTo>
                    <a:pt x="267" y="61"/>
                  </a:lnTo>
                  <a:lnTo>
                    <a:pt x="262" y="67"/>
                  </a:lnTo>
                  <a:lnTo>
                    <a:pt x="257" y="74"/>
                  </a:lnTo>
                  <a:lnTo>
                    <a:pt x="254" y="80"/>
                  </a:lnTo>
                  <a:lnTo>
                    <a:pt x="251" y="88"/>
                  </a:lnTo>
                  <a:lnTo>
                    <a:pt x="249" y="96"/>
                  </a:lnTo>
                  <a:lnTo>
                    <a:pt x="246" y="115"/>
                  </a:lnTo>
                  <a:lnTo>
                    <a:pt x="245" y="137"/>
                  </a:lnTo>
                  <a:lnTo>
                    <a:pt x="245" y="544"/>
                  </a:lnTo>
                  <a:lnTo>
                    <a:pt x="246" y="560"/>
                  </a:lnTo>
                  <a:lnTo>
                    <a:pt x="249" y="576"/>
                  </a:lnTo>
                  <a:lnTo>
                    <a:pt x="251" y="589"/>
                  </a:lnTo>
                  <a:lnTo>
                    <a:pt x="255" y="602"/>
                  </a:lnTo>
                  <a:lnTo>
                    <a:pt x="259" y="614"/>
                  </a:lnTo>
                  <a:lnTo>
                    <a:pt x="266" y="625"/>
                  </a:lnTo>
                  <a:lnTo>
                    <a:pt x="274" y="635"/>
                  </a:lnTo>
                  <a:lnTo>
                    <a:pt x="281" y="644"/>
                  </a:lnTo>
                  <a:lnTo>
                    <a:pt x="290" y="652"/>
                  </a:lnTo>
                  <a:lnTo>
                    <a:pt x="300" y="659"/>
                  </a:lnTo>
                  <a:lnTo>
                    <a:pt x="311" y="665"/>
                  </a:lnTo>
                  <a:lnTo>
                    <a:pt x="323" y="670"/>
                  </a:lnTo>
                  <a:lnTo>
                    <a:pt x="336" y="674"/>
                  </a:lnTo>
                  <a:lnTo>
                    <a:pt x="350" y="676"/>
                  </a:lnTo>
                  <a:lnTo>
                    <a:pt x="364" y="678"/>
                  </a:lnTo>
                  <a:lnTo>
                    <a:pt x="379" y="678"/>
                  </a:lnTo>
                  <a:lnTo>
                    <a:pt x="390" y="678"/>
                  </a:lnTo>
                  <a:lnTo>
                    <a:pt x="401" y="677"/>
                  </a:lnTo>
                  <a:lnTo>
                    <a:pt x="412" y="675"/>
                  </a:lnTo>
                  <a:lnTo>
                    <a:pt x="423" y="672"/>
                  </a:lnTo>
                  <a:lnTo>
                    <a:pt x="434" y="669"/>
                  </a:lnTo>
                  <a:lnTo>
                    <a:pt x="446" y="665"/>
                  </a:lnTo>
                  <a:lnTo>
                    <a:pt x="457" y="660"/>
                  </a:lnTo>
                  <a:lnTo>
                    <a:pt x="468" y="655"/>
                  </a:lnTo>
                  <a:lnTo>
                    <a:pt x="479" y="648"/>
                  </a:lnTo>
                  <a:lnTo>
                    <a:pt x="490" y="642"/>
                  </a:lnTo>
                  <a:lnTo>
                    <a:pt x="501" y="633"/>
                  </a:lnTo>
                  <a:lnTo>
                    <a:pt x="513" y="624"/>
                  </a:lnTo>
                  <a:lnTo>
                    <a:pt x="537" y="604"/>
                  </a:lnTo>
                  <a:lnTo>
                    <a:pt x="561" y="580"/>
                  </a:lnTo>
                  <a:lnTo>
                    <a:pt x="561" y="131"/>
                  </a:lnTo>
                  <a:lnTo>
                    <a:pt x="561" y="120"/>
                  </a:lnTo>
                  <a:lnTo>
                    <a:pt x="560" y="110"/>
                  </a:lnTo>
                  <a:lnTo>
                    <a:pt x="559" y="100"/>
                  </a:lnTo>
                  <a:lnTo>
                    <a:pt x="557" y="91"/>
                  </a:lnTo>
                  <a:lnTo>
                    <a:pt x="555" y="83"/>
                  </a:lnTo>
                  <a:lnTo>
                    <a:pt x="552" y="77"/>
                  </a:lnTo>
                  <a:lnTo>
                    <a:pt x="549" y="70"/>
                  </a:lnTo>
                  <a:lnTo>
                    <a:pt x="544" y="65"/>
                  </a:lnTo>
                  <a:lnTo>
                    <a:pt x="539" y="59"/>
                  </a:lnTo>
                  <a:lnTo>
                    <a:pt x="532" y="55"/>
                  </a:lnTo>
                  <a:lnTo>
                    <a:pt x="524" y="50"/>
                  </a:lnTo>
                  <a:lnTo>
                    <a:pt x="517" y="46"/>
                  </a:lnTo>
                  <a:lnTo>
                    <a:pt x="496" y="38"/>
                  </a:lnTo>
                  <a:lnTo>
                    <a:pt x="472" y="32"/>
                  </a:lnTo>
                  <a:lnTo>
                    <a:pt x="472" y="0"/>
                  </a:lnTo>
                  <a:lnTo>
                    <a:pt x="807" y="0"/>
                  </a:lnTo>
                  <a:lnTo>
                    <a:pt x="807" y="32"/>
                  </a:lnTo>
                  <a:lnTo>
                    <a:pt x="792" y="35"/>
                  </a:lnTo>
                  <a:lnTo>
                    <a:pt x="778" y="39"/>
                  </a:lnTo>
                  <a:lnTo>
                    <a:pt x="767" y="44"/>
                  </a:lnTo>
                  <a:lnTo>
                    <a:pt x="758" y="48"/>
                  </a:lnTo>
                  <a:lnTo>
                    <a:pt x="749" y="53"/>
                  </a:lnTo>
                  <a:lnTo>
                    <a:pt x="741" y="58"/>
                  </a:lnTo>
                  <a:lnTo>
                    <a:pt x="736" y="65"/>
                  </a:lnTo>
                  <a:lnTo>
                    <a:pt x="730" y="70"/>
                  </a:lnTo>
                  <a:lnTo>
                    <a:pt x="726" y="78"/>
                  </a:lnTo>
                  <a:lnTo>
                    <a:pt x="723" y="86"/>
                  </a:lnTo>
                  <a:lnTo>
                    <a:pt x="721" y="93"/>
                  </a:lnTo>
                  <a:lnTo>
                    <a:pt x="719" y="102"/>
                  </a:lnTo>
                  <a:lnTo>
                    <a:pt x="718" y="123"/>
                  </a:lnTo>
                  <a:lnTo>
                    <a:pt x="717" y="146"/>
                  </a:lnTo>
                  <a:lnTo>
                    <a:pt x="717" y="60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1" name="Freeform 913"/>
            <p:cNvSpPr>
              <a:spLocks noChangeAspect="1"/>
            </p:cNvSpPr>
            <p:nvPr/>
          </p:nvSpPr>
          <p:spPr bwMode="auto">
            <a:xfrm>
              <a:off x="2554" y="1355"/>
              <a:ext cx="262" cy="246"/>
            </a:xfrm>
            <a:custGeom>
              <a:avLst/>
              <a:gdLst>
                <a:gd name="T0" fmla="*/ 0 w 787"/>
                <a:gd name="T1" fmla="*/ 0 h 739"/>
                <a:gd name="T2" fmla="*/ 0 w 787"/>
                <a:gd name="T3" fmla="*/ 0 h 739"/>
                <a:gd name="T4" fmla="*/ 0 w 787"/>
                <a:gd name="T5" fmla="*/ 0 h 739"/>
                <a:gd name="T6" fmla="*/ 0 w 787"/>
                <a:gd name="T7" fmla="*/ 0 h 739"/>
                <a:gd name="T8" fmla="*/ 0 w 787"/>
                <a:gd name="T9" fmla="*/ 0 h 739"/>
                <a:gd name="T10" fmla="*/ 0 w 787"/>
                <a:gd name="T11" fmla="*/ 0 h 739"/>
                <a:gd name="T12" fmla="*/ 0 w 787"/>
                <a:gd name="T13" fmla="*/ 0 h 739"/>
                <a:gd name="T14" fmla="*/ 0 w 787"/>
                <a:gd name="T15" fmla="*/ 0 h 739"/>
                <a:gd name="T16" fmla="*/ 0 w 787"/>
                <a:gd name="T17" fmla="*/ 0 h 739"/>
                <a:gd name="T18" fmla="*/ 0 w 787"/>
                <a:gd name="T19" fmla="*/ 0 h 739"/>
                <a:gd name="T20" fmla="*/ 0 w 787"/>
                <a:gd name="T21" fmla="*/ 0 h 739"/>
                <a:gd name="T22" fmla="*/ 0 w 787"/>
                <a:gd name="T23" fmla="*/ 0 h 739"/>
                <a:gd name="T24" fmla="*/ 0 w 787"/>
                <a:gd name="T25" fmla="*/ 0 h 739"/>
                <a:gd name="T26" fmla="*/ 0 w 787"/>
                <a:gd name="T27" fmla="*/ 0 h 739"/>
                <a:gd name="T28" fmla="*/ 0 w 787"/>
                <a:gd name="T29" fmla="*/ 0 h 739"/>
                <a:gd name="T30" fmla="*/ 0 w 787"/>
                <a:gd name="T31" fmla="*/ 0 h 739"/>
                <a:gd name="T32" fmla="*/ 0 w 787"/>
                <a:gd name="T33" fmla="*/ 0 h 739"/>
                <a:gd name="T34" fmla="*/ 0 w 787"/>
                <a:gd name="T35" fmla="*/ 0 h 739"/>
                <a:gd name="T36" fmla="*/ 0 w 787"/>
                <a:gd name="T37" fmla="*/ 0 h 739"/>
                <a:gd name="T38" fmla="*/ 0 w 787"/>
                <a:gd name="T39" fmla="*/ 0 h 739"/>
                <a:gd name="T40" fmla="*/ 0 w 787"/>
                <a:gd name="T41" fmla="*/ 0 h 739"/>
                <a:gd name="T42" fmla="*/ 0 w 787"/>
                <a:gd name="T43" fmla="*/ 0 h 739"/>
                <a:gd name="T44" fmla="*/ 0 w 787"/>
                <a:gd name="T45" fmla="*/ 0 h 739"/>
                <a:gd name="T46" fmla="*/ 0 w 787"/>
                <a:gd name="T47" fmla="*/ 0 h 739"/>
                <a:gd name="T48" fmla="*/ 0 w 787"/>
                <a:gd name="T49" fmla="*/ 0 h 739"/>
                <a:gd name="T50" fmla="*/ 0 w 787"/>
                <a:gd name="T51" fmla="*/ 0 h 739"/>
                <a:gd name="T52" fmla="*/ 0 w 787"/>
                <a:gd name="T53" fmla="*/ 0 h 739"/>
                <a:gd name="T54" fmla="*/ 0 w 787"/>
                <a:gd name="T55" fmla="*/ 0 h 739"/>
                <a:gd name="T56" fmla="*/ 0 w 787"/>
                <a:gd name="T57" fmla="*/ 0 h 739"/>
                <a:gd name="T58" fmla="*/ 0 w 787"/>
                <a:gd name="T59" fmla="*/ 0 h 739"/>
                <a:gd name="T60" fmla="*/ 0 w 787"/>
                <a:gd name="T61" fmla="*/ 0 h 739"/>
                <a:gd name="T62" fmla="*/ 0 w 787"/>
                <a:gd name="T63" fmla="*/ 0 h 739"/>
                <a:gd name="T64" fmla="*/ 0 w 787"/>
                <a:gd name="T65" fmla="*/ 0 h 739"/>
                <a:gd name="T66" fmla="*/ 0 w 787"/>
                <a:gd name="T67" fmla="*/ 0 h 739"/>
                <a:gd name="T68" fmla="*/ 0 w 787"/>
                <a:gd name="T69" fmla="*/ 0 h 739"/>
                <a:gd name="T70" fmla="*/ 0 w 787"/>
                <a:gd name="T71" fmla="*/ 0 h 739"/>
                <a:gd name="T72" fmla="*/ 0 w 787"/>
                <a:gd name="T73" fmla="*/ 0 h 739"/>
                <a:gd name="T74" fmla="*/ 0 w 787"/>
                <a:gd name="T75" fmla="*/ 0 h 739"/>
                <a:gd name="T76" fmla="*/ 0 w 787"/>
                <a:gd name="T77" fmla="*/ 0 h 739"/>
                <a:gd name="T78" fmla="*/ 0 w 787"/>
                <a:gd name="T79" fmla="*/ 0 h 739"/>
                <a:gd name="T80" fmla="*/ 0 w 787"/>
                <a:gd name="T81" fmla="*/ 0 h 739"/>
                <a:gd name="T82" fmla="*/ 0 w 787"/>
                <a:gd name="T83" fmla="*/ 0 h 739"/>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w 787"/>
                <a:gd name="T127" fmla="*/ 0 h 739"/>
                <a:gd name="T128" fmla="*/ 787 w 787"/>
                <a:gd name="T129" fmla="*/ 739 h 739"/>
              </a:gdLst>
              <a:ahLst/>
              <a:cxnLst>
                <a:cxn ang="T84">
                  <a:pos x="T0" y="T1"/>
                </a:cxn>
                <a:cxn ang="T85">
                  <a:pos x="T2" y="T3"/>
                </a:cxn>
                <a:cxn ang="T86">
                  <a:pos x="T4" y="T5"/>
                </a:cxn>
                <a:cxn ang="T87">
                  <a:pos x="T6" y="T7"/>
                </a:cxn>
                <a:cxn ang="T88">
                  <a:pos x="T8" y="T9"/>
                </a:cxn>
                <a:cxn ang="T89">
                  <a:pos x="T10" y="T11"/>
                </a:cxn>
                <a:cxn ang="T90">
                  <a:pos x="T12" y="T13"/>
                </a:cxn>
                <a:cxn ang="T91">
                  <a:pos x="T14" y="T15"/>
                </a:cxn>
                <a:cxn ang="T92">
                  <a:pos x="T16" y="T17"/>
                </a:cxn>
                <a:cxn ang="T93">
                  <a:pos x="T18" y="T19"/>
                </a:cxn>
                <a:cxn ang="T94">
                  <a:pos x="T20" y="T21"/>
                </a:cxn>
                <a:cxn ang="T95">
                  <a:pos x="T22" y="T23"/>
                </a:cxn>
                <a:cxn ang="T96">
                  <a:pos x="T24" y="T25"/>
                </a:cxn>
                <a:cxn ang="T97">
                  <a:pos x="T26" y="T27"/>
                </a:cxn>
                <a:cxn ang="T98">
                  <a:pos x="T28" y="T29"/>
                </a:cxn>
                <a:cxn ang="T99">
                  <a:pos x="T30" y="T31"/>
                </a:cxn>
                <a:cxn ang="T100">
                  <a:pos x="T32" y="T33"/>
                </a:cxn>
                <a:cxn ang="T101">
                  <a:pos x="T34" y="T35"/>
                </a:cxn>
                <a:cxn ang="T102">
                  <a:pos x="T36" y="T37"/>
                </a:cxn>
                <a:cxn ang="T103">
                  <a:pos x="T38" y="T39"/>
                </a:cxn>
                <a:cxn ang="T104">
                  <a:pos x="T40" y="T41"/>
                </a:cxn>
                <a:cxn ang="T105">
                  <a:pos x="T42" y="T43"/>
                </a:cxn>
                <a:cxn ang="T106">
                  <a:pos x="T44" y="T45"/>
                </a:cxn>
                <a:cxn ang="T107">
                  <a:pos x="T46" y="T47"/>
                </a:cxn>
                <a:cxn ang="T108">
                  <a:pos x="T48" y="T49"/>
                </a:cxn>
                <a:cxn ang="T109">
                  <a:pos x="T50" y="T51"/>
                </a:cxn>
                <a:cxn ang="T110">
                  <a:pos x="T52" y="T53"/>
                </a:cxn>
                <a:cxn ang="T111">
                  <a:pos x="T54" y="T55"/>
                </a:cxn>
                <a:cxn ang="T112">
                  <a:pos x="T56" y="T57"/>
                </a:cxn>
                <a:cxn ang="T113">
                  <a:pos x="T58" y="T59"/>
                </a:cxn>
                <a:cxn ang="T114">
                  <a:pos x="T60" y="T61"/>
                </a:cxn>
                <a:cxn ang="T115">
                  <a:pos x="T62" y="T63"/>
                </a:cxn>
                <a:cxn ang="T116">
                  <a:pos x="T64" y="T65"/>
                </a:cxn>
                <a:cxn ang="T117">
                  <a:pos x="T66" y="T67"/>
                </a:cxn>
                <a:cxn ang="T118">
                  <a:pos x="T68" y="T69"/>
                </a:cxn>
                <a:cxn ang="T119">
                  <a:pos x="T70" y="T71"/>
                </a:cxn>
                <a:cxn ang="T120">
                  <a:pos x="T72" y="T73"/>
                </a:cxn>
                <a:cxn ang="T121">
                  <a:pos x="T74" y="T75"/>
                </a:cxn>
                <a:cxn ang="T122">
                  <a:pos x="T76" y="T77"/>
                </a:cxn>
                <a:cxn ang="T123">
                  <a:pos x="T78" y="T79"/>
                </a:cxn>
                <a:cxn ang="T124">
                  <a:pos x="T80" y="T81"/>
                </a:cxn>
                <a:cxn ang="T125">
                  <a:pos x="T82" y="T83"/>
                </a:cxn>
              </a:cxnLst>
              <a:rect l="T126" t="T127" r="T128" b="T129"/>
              <a:pathLst>
                <a:path w="787" h="739">
                  <a:moveTo>
                    <a:pt x="684" y="739"/>
                  </a:moveTo>
                  <a:lnTo>
                    <a:pt x="654" y="739"/>
                  </a:lnTo>
                  <a:lnTo>
                    <a:pt x="144" y="153"/>
                  </a:lnTo>
                  <a:lnTo>
                    <a:pt x="144" y="587"/>
                  </a:lnTo>
                  <a:lnTo>
                    <a:pt x="144" y="601"/>
                  </a:lnTo>
                  <a:lnTo>
                    <a:pt x="145" y="613"/>
                  </a:lnTo>
                  <a:lnTo>
                    <a:pt x="146" y="625"/>
                  </a:lnTo>
                  <a:lnTo>
                    <a:pt x="148" y="635"/>
                  </a:lnTo>
                  <a:lnTo>
                    <a:pt x="151" y="645"/>
                  </a:lnTo>
                  <a:lnTo>
                    <a:pt x="155" y="653"/>
                  </a:lnTo>
                  <a:lnTo>
                    <a:pt x="159" y="660"/>
                  </a:lnTo>
                  <a:lnTo>
                    <a:pt x="166" y="667"/>
                  </a:lnTo>
                  <a:lnTo>
                    <a:pt x="171" y="674"/>
                  </a:lnTo>
                  <a:lnTo>
                    <a:pt x="179" y="678"/>
                  </a:lnTo>
                  <a:lnTo>
                    <a:pt x="188" y="683"/>
                  </a:lnTo>
                  <a:lnTo>
                    <a:pt x="198" y="687"/>
                  </a:lnTo>
                  <a:lnTo>
                    <a:pt x="208" y="691"/>
                  </a:lnTo>
                  <a:lnTo>
                    <a:pt x="220" y="693"/>
                  </a:lnTo>
                  <a:lnTo>
                    <a:pt x="233" y="697"/>
                  </a:lnTo>
                  <a:lnTo>
                    <a:pt x="248" y="699"/>
                  </a:lnTo>
                  <a:lnTo>
                    <a:pt x="248" y="731"/>
                  </a:lnTo>
                  <a:lnTo>
                    <a:pt x="0" y="731"/>
                  </a:lnTo>
                  <a:lnTo>
                    <a:pt x="0" y="699"/>
                  </a:lnTo>
                  <a:lnTo>
                    <a:pt x="13" y="697"/>
                  </a:lnTo>
                  <a:lnTo>
                    <a:pt x="25" y="693"/>
                  </a:lnTo>
                  <a:lnTo>
                    <a:pt x="36" y="689"/>
                  </a:lnTo>
                  <a:lnTo>
                    <a:pt x="46" y="685"/>
                  </a:lnTo>
                  <a:lnTo>
                    <a:pt x="55" y="679"/>
                  </a:lnTo>
                  <a:lnTo>
                    <a:pt x="62" y="674"/>
                  </a:lnTo>
                  <a:lnTo>
                    <a:pt x="69" y="667"/>
                  </a:lnTo>
                  <a:lnTo>
                    <a:pt x="76" y="659"/>
                  </a:lnTo>
                  <a:lnTo>
                    <a:pt x="80" y="652"/>
                  </a:lnTo>
                  <a:lnTo>
                    <a:pt x="84" y="643"/>
                  </a:lnTo>
                  <a:lnTo>
                    <a:pt x="87" y="634"/>
                  </a:lnTo>
                  <a:lnTo>
                    <a:pt x="90" y="623"/>
                  </a:lnTo>
                  <a:lnTo>
                    <a:pt x="91" y="613"/>
                  </a:lnTo>
                  <a:lnTo>
                    <a:pt x="92" y="602"/>
                  </a:lnTo>
                  <a:lnTo>
                    <a:pt x="93" y="590"/>
                  </a:lnTo>
                  <a:lnTo>
                    <a:pt x="93" y="577"/>
                  </a:lnTo>
                  <a:lnTo>
                    <a:pt x="93" y="101"/>
                  </a:lnTo>
                  <a:lnTo>
                    <a:pt x="59" y="67"/>
                  </a:lnTo>
                  <a:lnTo>
                    <a:pt x="38" y="48"/>
                  </a:lnTo>
                  <a:lnTo>
                    <a:pt x="29" y="42"/>
                  </a:lnTo>
                  <a:lnTo>
                    <a:pt x="21" y="37"/>
                  </a:lnTo>
                  <a:lnTo>
                    <a:pt x="12" y="34"/>
                  </a:lnTo>
                  <a:lnTo>
                    <a:pt x="2" y="32"/>
                  </a:lnTo>
                  <a:lnTo>
                    <a:pt x="2" y="0"/>
                  </a:lnTo>
                  <a:lnTo>
                    <a:pt x="215" y="0"/>
                  </a:lnTo>
                  <a:lnTo>
                    <a:pt x="630" y="486"/>
                  </a:lnTo>
                  <a:lnTo>
                    <a:pt x="630" y="167"/>
                  </a:lnTo>
                  <a:lnTo>
                    <a:pt x="629" y="137"/>
                  </a:lnTo>
                  <a:lnTo>
                    <a:pt x="626" y="112"/>
                  </a:lnTo>
                  <a:lnTo>
                    <a:pt x="624" y="101"/>
                  </a:lnTo>
                  <a:lnTo>
                    <a:pt x="621" y="91"/>
                  </a:lnTo>
                  <a:lnTo>
                    <a:pt x="618" y="82"/>
                  </a:lnTo>
                  <a:lnTo>
                    <a:pt x="613" y="74"/>
                  </a:lnTo>
                  <a:lnTo>
                    <a:pt x="608" y="66"/>
                  </a:lnTo>
                  <a:lnTo>
                    <a:pt x="601" y="59"/>
                  </a:lnTo>
                  <a:lnTo>
                    <a:pt x="593" y="54"/>
                  </a:lnTo>
                  <a:lnTo>
                    <a:pt x="586" y="48"/>
                  </a:lnTo>
                  <a:lnTo>
                    <a:pt x="576" y="43"/>
                  </a:lnTo>
                  <a:lnTo>
                    <a:pt x="565" y="39"/>
                  </a:lnTo>
                  <a:lnTo>
                    <a:pt x="553" y="35"/>
                  </a:lnTo>
                  <a:lnTo>
                    <a:pt x="540" y="32"/>
                  </a:lnTo>
                  <a:lnTo>
                    <a:pt x="540" y="0"/>
                  </a:lnTo>
                  <a:lnTo>
                    <a:pt x="787" y="0"/>
                  </a:lnTo>
                  <a:lnTo>
                    <a:pt x="787" y="32"/>
                  </a:lnTo>
                  <a:lnTo>
                    <a:pt x="773" y="33"/>
                  </a:lnTo>
                  <a:lnTo>
                    <a:pt x="759" y="35"/>
                  </a:lnTo>
                  <a:lnTo>
                    <a:pt x="747" y="39"/>
                  </a:lnTo>
                  <a:lnTo>
                    <a:pt x="736" y="43"/>
                  </a:lnTo>
                  <a:lnTo>
                    <a:pt x="728" y="48"/>
                  </a:lnTo>
                  <a:lnTo>
                    <a:pt x="719" y="54"/>
                  </a:lnTo>
                  <a:lnTo>
                    <a:pt x="711" y="60"/>
                  </a:lnTo>
                  <a:lnTo>
                    <a:pt x="706" y="68"/>
                  </a:lnTo>
                  <a:lnTo>
                    <a:pt x="700" y="77"/>
                  </a:lnTo>
                  <a:lnTo>
                    <a:pt x="696" y="85"/>
                  </a:lnTo>
                  <a:lnTo>
                    <a:pt x="691" y="94"/>
                  </a:lnTo>
                  <a:lnTo>
                    <a:pt x="689" y="104"/>
                  </a:lnTo>
                  <a:lnTo>
                    <a:pt x="687" y="114"/>
                  </a:lnTo>
                  <a:lnTo>
                    <a:pt x="685" y="125"/>
                  </a:lnTo>
                  <a:lnTo>
                    <a:pt x="685" y="136"/>
                  </a:lnTo>
                  <a:lnTo>
                    <a:pt x="684" y="148"/>
                  </a:lnTo>
                  <a:lnTo>
                    <a:pt x="684" y="73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2" name="Freeform 914"/>
            <p:cNvSpPr>
              <a:spLocks noChangeAspect="1"/>
            </p:cNvSpPr>
            <p:nvPr/>
          </p:nvSpPr>
          <p:spPr bwMode="auto">
            <a:xfrm>
              <a:off x="2909" y="1355"/>
              <a:ext cx="112" cy="244"/>
            </a:xfrm>
            <a:custGeom>
              <a:avLst/>
              <a:gdLst>
                <a:gd name="T0" fmla="*/ 0 w 337"/>
                <a:gd name="T1" fmla="*/ 0 h 731"/>
                <a:gd name="T2" fmla="*/ 0 w 337"/>
                <a:gd name="T3" fmla="*/ 0 h 731"/>
                <a:gd name="T4" fmla="*/ 0 w 337"/>
                <a:gd name="T5" fmla="*/ 0 h 731"/>
                <a:gd name="T6" fmla="*/ 0 w 337"/>
                <a:gd name="T7" fmla="*/ 0 h 731"/>
                <a:gd name="T8" fmla="*/ 0 w 337"/>
                <a:gd name="T9" fmla="*/ 0 h 731"/>
                <a:gd name="T10" fmla="*/ 0 w 337"/>
                <a:gd name="T11" fmla="*/ 0 h 731"/>
                <a:gd name="T12" fmla="*/ 0 w 337"/>
                <a:gd name="T13" fmla="*/ 0 h 731"/>
                <a:gd name="T14" fmla="*/ 0 w 337"/>
                <a:gd name="T15" fmla="*/ 0 h 731"/>
                <a:gd name="T16" fmla="*/ 0 w 337"/>
                <a:gd name="T17" fmla="*/ 0 h 731"/>
                <a:gd name="T18" fmla="*/ 0 w 337"/>
                <a:gd name="T19" fmla="*/ 0 h 731"/>
                <a:gd name="T20" fmla="*/ 0 w 337"/>
                <a:gd name="T21" fmla="*/ 0 h 731"/>
                <a:gd name="T22" fmla="*/ 0 w 337"/>
                <a:gd name="T23" fmla="*/ 0 h 731"/>
                <a:gd name="T24" fmla="*/ 0 w 337"/>
                <a:gd name="T25" fmla="*/ 0 h 731"/>
                <a:gd name="T26" fmla="*/ 0 w 337"/>
                <a:gd name="T27" fmla="*/ 0 h 731"/>
                <a:gd name="T28" fmla="*/ 0 w 337"/>
                <a:gd name="T29" fmla="*/ 0 h 731"/>
                <a:gd name="T30" fmla="*/ 0 w 337"/>
                <a:gd name="T31" fmla="*/ 0 h 731"/>
                <a:gd name="T32" fmla="*/ 0 w 337"/>
                <a:gd name="T33" fmla="*/ 0 h 731"/>
                <a:gd name="T34" fmla="*/ 0 w 337"/>
                <a:gd name="T35" fmla="*/ 0 h 731"/>
                <a:gd name="T36" fmla="*/ 0 w 337"/>
                <a:gd name="T37" fmla="*/ 0 h 731"/>
                <a:gd name="T38" fmla="*/ 0 w 337"/>
                <a:gd name="T39" fmla="*/ 0 h 731"/>
                <a:gd name="T40" fmla="*/ 0 w 337"/>
                <a:gd name="T41" fmla="*/ 0 h 731"/>
                <a:gd name="T42" fmla="*/ 0 w 337"/>
                <a:gd name="T43" fmla="*/ 0 h 731"/>
                <a:gd name="T44" fmla="*/ 0 w 337"/>
                <a:gd name="T45" fmla="*/ 0 h 731"/>
                <a:gd name="T46" fmla="*/ 0 w 337"/>
                <a:gd name="T47" fmla="*/ 0 h 731"/>
                <a:gd name="T48" fmla="*/ 0 w 337"/>
                <a:gd name="T49" fmla="*/ 0 h 731"/>
                <a:gd name="T50" fmla="*/ 0 w 337"/>
                <a:gd name="T51" fmla="*/ 0 h 731"/>
                <a:gd name="T52" fmla="*/ 0 w 337"/>
                <a:gd name="T53" fmla="*/ 0 h 731"/>
                <a:gd name="T54" fmla="*/ 0 w 337"/>
                <a:gd name="T55" fmla="*/ 0 h 731"/>
                <a:gd name="T56" fmla="*/ 0 w 337"/>
                <a:gd name="T57" fmla="*/ 0 h 731"/>
                <a:gd name="T58" fmla="*/ 0 w 337"/>
                <a:gd name="T59" fmla="*/ 0 h 731"/>
                <a:gd name="T60" fmla="*/ 0 w 337"/>
                <a:gd name="T61" fmla="*/ 0 h 731"/>
                <a:gd name="T62" fmla="*/ 0 w 337"/>
                <a:gd name="T63" fmla="*/ 0 h 73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37"/>
                <a:gd name="T97" fmla="*/ 0 h 731"/>
                <a:gd name="T98" fmla="*/ 337 w 337"/>
                <a:gd name="T99" fmla="*/ 731 h 73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37" h="731">
                  <a:moveTo>
                    <a:pt x="247" y="600"/>
                  </a:moveTo>
                  <a:lnTo>
                    <a:pt x="247" y="611"/>
                  </a:lnTo>
                  <a:lnTo>
                    <a:pt x="248" y="622"/>
                  </a:lnTo>
                  <a:lnTo>
                    <a:pt x="249" y="631"/>
                  </a:lnTo>
                  <a:lnTo>
                    <a:pt x="251" y="639"/>
                  </a:lnTo>
                  <a:lnTo>
                    <a:pt x="253" y="647"/>
                  </a:lnTo>
                  <a:lnTo>
                    <a:pt x="255" y="654"/>
                  </a:lnTo>
                  <a:lnTo>
                    <a:pt x="260" y="660"/>
                  </a:lnTo>
                  <a:lnTo>
                    <a:pt x="264" y="666"/>
                  </a:lnTo>
                  <a:lnTo>
                    <a:pt x="270" y="671"/>
                  </a:lnTo>
                  <a:lnTo>
                    <a:pt x="275" y="677"/>
                  </a:lnTo>
                  <a:lnTo>
                    <a:pt x="283" y="681"/>
                  </a:lnTo>
                  <a:lnTo>
                    <a:pt x="292" y="685"/>
                  </a:lnTo>
                  <a:lnTo>
                    <a:pt x="311" y="692"/>
                  </a:lnTo>
                  <a:lnTo>
                    <a:pt x="337" y="699"/>
                  </a:lnTo>
                  <a:lnTo>
                    <a:pt x="337" y="731"/>
                  </a:lnTo>
                  <a:lnTo>
                    <a:pt x="0" y="731"/>
                  </a:lnTo>
                  <a:lnTo>
                    <a:pt x="0" y="699"/>
                  </a:lnTo>
                  <a:lnTo>
                    <a:pt x="16" y="695"/>
                  </a:lnTo>
                  <a:lnTo>
                    <a:pt x="30" y="691"/>
                  </a:lnTo>
                  <a:lnTo>
                    <a:pt x="41" y="687"/>
                  </a:lnTo>
                  <a:lnTo>
                    <a:pt x="52" y="682"/>
                  </a:lnTo>
                  <a:lnTo>
                    <a:pt x="61" y="677"/>
                  </a:lnTo>
                  <a:lnTo>
                    <a:pt x="67" y="671"/>
                  </a:lnTo>
                  <a:lnTo>
                    <a:pt x="74" y="666"/>
                  </a:lnTo>
                  <a:lnTo>
                    <a:pt x="78" y="659"/>
                  </a:lnTo>
                  <a:lnTo>
                    <a:pt x="83" y="653"/>
                  </a:lnTo>
                  <a:lnTo>
                    <a:pt x="85" y="645"/>
                  </a:lnTo>
                  <a:lnTo>
                    <a:pt x="87" y="637"/>
                  </a:lnTo>
                  <a:lnTo>
                    <a:pt x="89" y="628"/>
                  </a:lnTo>
                  <a:lnTo>
                    <a:pt x="90" y="609"/>
                  </a:lnTo>
                  <a:lnTo>
                    <a:pt x="90" y="585"/>
                  </a:lnTo>
                  <a:lnTo>
                    <a:pt x="90" y="131"/>
                  </a:lnTo>
                  <a:lnTo>
                    <a:pt x="90" y="120"/>
                  </a:lnTo>
                  <a:lnTo>
                    <a:pt x="89" y="110"/>
                  </a:lnTo>
                  <a:lnTo>
                    <a:pt x="88" y="100"/>
                  </a:lnTo>
                  <a:lnTo>
                    <a:pt x="87" y="91"/>
                  </a:lnTo>
                  <a:lnTo>
                    <a:pt x="85" y="83"/>
                  </a:lnTo>
                  <a:lnTo>
                    <a:pt x="82" y="77"/>
                  </a:lnTo>
                  <a:lnTo>
                    <a:pt x="78" y="70"/>
                  </a:lnTo>
                  <a:lnTo>
                    <a:pt x="74" y="65"/>
                  </a:lnTo>
                  <a:lnTo>
                    <a:pt x="68" y="59"/>
                  </a:lnTo>
                  <a:lnTo>
                    <a:pt x="62" y="55"/>
                  </a:lnTo>
                  <a:lnTo>
                    <a:pt x="54" y="50"/>
                  </a:lnTo>
                  <a:lnTo>
                    <a:pt x="46" y="46"/>
                  </a:lnTo>
                  <a:lnTo>
                    <a:pt x="26" y="38"/>
                  </a:lnTo>
                  <a:lnTo>
                    <a:pt x="0" y="32"/>
                  </a:lnTo>
                  <a:lnTo>
                    <a:pt x="0" y="0"/>
                  </a:lnTo>
                  <a:lnTo>
                    <a:pt x="337" y="0"/>
                  </a:lnTo>
                  <a:lnTo>
                    <a:pt x="337" y="32"/>
                  </a:lnTo>
                  <a:lnTo>
                    <a:pt x="321" y="35"/>
                  </a:lnTo>
                  <a:lnTo>
                    <a:pt x="308" y="39"/>
                  </a:lnTo>
                  <a:lnTo>
                    <a:pt x="297" y="44"/>
                  </a:lnTo>
                  <a:lnTo>
                    <a:pt x="287" y="48"/>
                  </a:lnTo>
                  <a:lnTo>
                    <a:pt x="278" y="53"/>
                  </a:lnTo>
                  <a:lnTo>
                    <a:pt x="271" y="58"/>
                  </a:lnTo>
                  <a:lnTo>
                    <a:pt x="265" y="65"/>
                  </a:lnTo>
                  <a:lnTo>
                    <a:pt x="260" y="70"/>
                  </a:lnTo>
                  <a:lnTo>
                    <a:pt x="256" y="78"/>
                  </a:lnTo>
                  <a:lnTo>
                    <a:pt x="253" y="85"/>
                  </a:lnTo>
                  <a:lnTo>
                    <a:pt x="251" y="93"/>
                  </a:lnTo>
                  <a:lnTo>
                    <a:pt x="249" y="102"/>
                  </a:lnTo>
                  <a:lnTo>
                    <a:pt x="248" y="122"/>
                  </a:lnTo>
                  <a:lnTo>
                    <a:pt x="247" y="146"/>
                  </a:lnTo>
                  <a:lnTo>
                    <a:pt x="247" y="60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3" name="Freeform 915"/>
            <p:cNvSpPr>
              <a:spLocks noChangeAspect="1"/>
            </p:cNvSpPr>
            <p:nvPr/>
          </p:nvSpPr>
          <p:spPr bwMode="auto">
            <a:xfrm>
              <a:off x="3099" y="1355"/>
              <a:ext cx="244" cy="250"/>
            </a:xfrm>
            <a:custGeom>
              <a:avLst/>
              <a:gdLst>
                <a:gd name="T0" fmla="*/ 0 w 734"/>
                <a:gd name="T1" fmla="*/ 0 h 749"/>
                <a:gd name="T2" fmla="*/ 0 w 734"/>
                <a:gd name="T3" fmla="*/ 0 h 749"/>
                <a:gd name="T4" fmla="*/ 0 w 734"/>
                <a:gd name="T5" fmla="*/ 0 h 749"/>
                <a:gd name="T6" fmla="*/ 0 w 734"/>
                <a:gd name="T7" fmla="*/ 0 h 749"/>
                <a:gd name="T8" fmla="*/ 0 w 734"/>
                <a:gd name="T9" fmla="*/ 0 h 749"/>
                <a:gd name="T10" fmla="*/ 0 w 734"/>
                <a:gd name="T11" fmla="*/ 0 h 749"/>
                <a:gd name="T12" fmla="*/ 0 w 734"/>
                <a:gd name="T13" fmla="*/ 0 h 749"/>
                <a:gd name="T14" fmla="*/ 0 w 734"/>
                <a:gd name="T15" fmla="*/ 0 h 749"/>
                <a:gd name="T16" fmla="*/ 0 w 734"/>
                <a:gd name="T17" fmla="*/ 0 h 749"/>
                <a:gd name="T18" fmla="*/ 0 w 734"/>
                <a:gd name="T19" fmla="*/ 0 h 749"/>
                <a:gd name="T20" fmla="*/ 0 w 734"/>
                <a:gd name="T21" fmla="*/ 0 h 749"/>
                <a:gd name="T22" fmla="*/ 0 w 734"/>
                <a:gd name="T23" fmla="*/ 0 h 749"/>
                <a:gd name="T24" fmla="*/ 0 w 734"/>
                <a:gd name="T25" fmla="*/ 0 h 749"/>
                <a:gd name="T26" fmla="*/ 0 w 734"/>
                <a:gd name="T27" fmla="*/ 0 h 749"/>
                <a:gd name="T28" fmla="*/ 0 w 734"/>
                <a:gd name="T29" fmla="*/ 0 h 749"/>
                <a:gd name="T30" fmla="*/ 0 w 734"/>
                <a:gd name="T31" fmla="*/ 0 h 749"/>
                <a:gd name="T32" fmla="*/ 0 w 734"/>
                <a:gd name="T33" fmla="*/ 0 h 749"/>
                <a:gd name="T34" fmla="*/ 0 w 734"/>
                <a:gd name="T35" fmla="*/ 0 h 749"/>
                <a:gd name="T36" fmla="*/ 0 w 734"/>
                <a:gd name="T37" fmla="*/ 0 h 749"/>
                <a:gd name="T38" fmla="*/ 0 w 734"/>
                <a:gd name="T39" fmla="*/ 0 h 749"/>
                <a:gd name="T40" fmla="*/ 0 w 734"/>
                <a:gd name="T41" fmla="*/ 0 h 749"/>
                <a:gd name="T42" fmla="*/ 0 w 734"/>
                <a:gd name="T43" fmla="*/ 0 h 749"/>
                <a:gd name="T44" fmla="*/ 0 w 734"/>
                <a:gd name="T45" fmla="*/ 0 h 749"/>
                <a:gd name="T46" fmla="*/ 0 w 734"/>
                <a:gd name="T47" fmla="*/ 0 h 749"/>
                <a:gd name="T48" fmla="*/ 0 w 734"/>
                <a:gd name="T49" fmla="*/ 0 h 749"/>
                <a:gd name="T50" fmla="*/ 0 w 734"/>
                <a:gd name="T51" fmla="*/ 0 h 749"/>
                <a:gd name="T52" fmla="*/ 0 w 734"/>
                <a:gd name="T53" fmla="*/ 0 h 749"/>
                <a:gd name="T54" fmla="*/ 0 w 734"/>
                <a:gd name="T55" fmla="*/ 0 h 749"/>
                <a:gd name="T56" fmla="*/ 0 w 734"/>
                <a:gd name="T57" fmla="*/ 0 h 749"/>
                <a:gd name="T58" fmla="*/ 0 w 734"/>
                <a:gd name="T59" fmla="*/ 0 h 749"/>
                <a:gd name="T60" fmla="*/ 0 w 734"/>
                <a:gd name="T61" fmla="*/ 0 h 749"/>
                <a:gd name="T62" fmla="*/ 0 w 734"/>
                <a:gd name="T63" fmla="*/ 0 h 749"/>
                <a:gd name="T64" fmla="*/ 0 w 734"/>
                <a:gd name="T65" fmla="*/ 0 h 749"/>
                <a:gd name="T66" fmla="*/ 0 w 734"/>
                <a:gd name="T67" fmla="*/ 0 h 749"/>
                <a:gd name="T68" fmla="*/ 0 w 734"/>
                <a:gd name="T69" fmla="*/ 0 h 74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734"/>
                <a:gd name="T106" fmla="*/ 0 h 749"/>
                <a:gd name="T107" fmla="*/ 734 w 734"/>
                <a:gd name="T108" fmla="*/ 749 h 749"/>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734" h="749">
                  <a:moveTo>
                    <a:pt x="383" y="749"/>
                  </a:moveTo>
                  <a:lnTo>
                    <a:pt x="360" y="749"/>
                  </a:lnTo>
                  <a:lnTo>
                    <a:pt x="125" y="170"/>
                  </a:lnTo>
                  <a:lnTo>
                    <a:pt x="111" y="135"/>
                  </a:lnTo>
                  <a:lnTo>
                    <a:pt x="98" y="106"/>
                  </a:lnTo>
                  <a:lnTo>
                    <a:pt x="91" y="94"/>
                  </a:lnTo>
                  <a:lnTo>
                    <a:pt x="84" y="85"/>
                  </a:lnTo>
                  <a:lnTo>
                    <a:pt x="78" y="75"/>
                  </a:lnTo>
                  <a:lnTo>
                    <a:pt x="71" y="66"/>
                  </a:lnTo>
                  <a:lnTo>
                    <a:pt x="63" y="59"/>
                  </a:lnTo>
                  <a:lnTo>
                    <a:pt x="56" y="53"/>
                  </a:lnTo>
                  <a:lnTo>
                    <a:pt x="48" y="47"/>
                  </a:lnTo>
                  <a:lnTo>
                    <a:pt x="40" y="43"/>
                  </a:lnTo>
                  <a:lnTo>
                    <a:pt x="32" y="39"/>
                  </a:lnTo>
                  <a:lnTo>
                    <a:pt x="22" y="36"/>
                  </a:lnTo>
                  <a:lnTo>
                    <a:pt x="12" y="34"/>
                  </a:lnTo>
                  <a:lnTo>
                    <a:pt x="0" y="32"/>
                  </a:lnTo>
                  <a:lnTo>
                    <a:pt x="0" y="0"/>
                  </a:lnTo>
                  <a:lnTo>
                    <a:pt x="322" y="0"/>
                  </a:lnTo>
                  <a:lnTo>
                    <a:pt x="322" y="32"/>
                  </a:lnTo>
                  <a:lnTo>
                    <a:pt x="310" y="34"/>
                  </a:lnTo>
                  <a:lnTo>
                    <a:pt x="300" y="37"/>
                  </a:lnTo>
                  <a:lnTo>
                    <a:pt x="290" y="42"/>
                  </a:lnTo>
                  <a:lnTo>
                    <a:pt x="282" y="46"/>
                  </a:lnTo>
                  <a:lnTo>
                    <a:pt x="277" y="50"/>
                  </a:lnTo>
                  <a:lnTo>
                    <a:pt x="271" y="56"/>
                  </a:lnTo>
                  <a:lnTo>
                    <a:pt x="268" y="63"/>
                  </a:lnTo>
                  <a:lnTo>
                    <a:pt x="265" y="69"/>
                  </a:lnTo>
                  <a:lnTo>
                    <a:pt x="264" y="76"/>
                  </a:lnTo>
                  <a:lnTo>
                    <a:pt x="264" y="82"/>
                  </a:lnTo>
                  <a:lnTo>
                    <a:pt x="264" y="90"/>
                  </a:lnTo>
                  <a:lnTo>
                    <a:pt x="265" y="99"/>
                  </a:lnTo>
                  <a:lnTo>
                    <a:pt x="269" y="115"/>
                  </a:lnTo>
                  <a:lnTo>
                    <a:pt x="276" y="134"/>
                  </a:lnTo>
                  <a:lnTo>
                    <a:pt x="427" y="504"/>
                  </a:lnTo>
                  <a:lnTo>
                    <a:pt x="565" y="153"/>
                  </a:lnTo>
                  <a:lnTo>
                    <a:pt x="568" y="142"/>
                  </a:lnTo>
                  <a:lnTo>
                    <a:pt x="571" y="132"/>
                  </a:lnTo>
                  <a:lnTo>
                    <a:pt x="574" y="121"/>
                  </a:lnTo>
                  <a:lnTo>
                    <a:pt x="576" y="111"/>
                  </a:lnTo>
                  <a:lnTo>
                    <a:pt x="576" y="101"/>
                  </a:lnTo>
                  <a:lnTo>
                    <a:pt x="576" y="92"/>
                  </a:lnTo>
                  <a:lnTo>
                    <a:pt x="575" y="83"/>
                  </a:lnTo>
                  <a:lnTo>
                    <a:pt x="571" y="75"/>
                  </a:lnTo>
                  <a:lnTo>
                    <a:pt x="568" y="67"/>
                  </a:lnTo>
                  <a:lnTo>
                    <a:pt x="563" y="60"/>
                  </a:lnTo>
                  <a:lnTo>
                    <a:pt x="556" y="54"/>
                  </a:lnTo>
                  <a:lnTo>
                    <a:pt x="548" y="48"/>
                  </a:lnTo>
                  <a:lnTo>
                    <a:pt x="538" y="43"/>
                  </a:lnTo>
                  <a:lnTo>
                    <a:pt x="527" y="38"/>
                  </a:lnTo>
                  <a:lnTo>
                    <a:pt x="514" y="35"/>
                  </a:lnTo>
                  <a:lnTo>
                    <a:pt x="499" y="32"/>
                  </a:lnTo>
                  <a:lnTo>
                    <a:pt x="499" y="0"/>
                  </a:lnTo>
                  <a:lnTo>
                    <a:pt x="734" y="0"/>
                  </a:lnTo>
                  <a:lnTo>
                    <a:pt x="734" y="32"/>
                  </a:lnTo>
                  <a:lnTo>
                    <a:pt x="722" y="35"/>
                  </a:lnTo>
                  <a:lnTo>
                    <a:pt x="710" y="38"/>
                  </a:lnTo>
                  <a:lnTo>
                    <a:pt x="700" y="43"/>
                  </a:lnTo>
                  <a:lnTo>
                    <a:pt x="690" y="48"/>
                  </a:lnTo>
                  <a:lnTo>
                    <a:pt x="681" y="54"/>
                  </a:lnTo>
                  <a:lnTo>
                    <a:pt x="673" y="60"/>
                  </a:lnTo>
                  <a:lnTo>
                    <a:pt x="665" y="68"/>
                  </a:lnTo>
                  <a:lnTo>
                    <a:pt x="658" y="76"/>
                  </a:lnTo>
                  <a:lnTo>
                    <a:pt x="651" y="83"/>
                  </a:lnTo>
                  <a:lnTo>
                    <a:pt x="645" y="93"/>
                  </a:lnTo>
                  <a:lnTo>
                    <a:pt x="638" y="103"/>
                  </a:lnTo>
                  <a:lnTo>
                    <a:pt x="633" y="113"/>
                  </a:lnTo>
                  <a:lnTo>
                    <a:pt x="622" y="136"/>
                  </a:lnTo>
                  <a:lnTo>
                    <a:pt x="612" y="163"/>
                  </a:lnTo>
                  <a:lnTo>
                    <a:pt x="383" y="74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4" name="Freeform 916"/>
            <p:cNvSpPr>
              <a:spLocks noChangeAspect="1"/>
            </p:cNvSpPr>
            <p:nvPr/>
          </p:nvSpPr>
          <p:spPr bwMode="auto">
            <a:xfrm>
              <a:off x="3416" y="1355"/>
              <a:ext cx="185" cy="244"/>
            </a:xfrm>
            <a:custGeom>
              <a:avLst/>
              <a:gdLst>
                <a:gd name="T0" fmla="*/ 0 w 554"/>
                <a:gd name="T1" fmla="*/ 0 h 731"/>
                <a:gd name="T2" fmla="*/ 0 w 554"/>
                <a:gd name="T3" fmla="*/ 0 h 731"/>
                <a:gd name="T4" fmla="*/ 0 w 554"/>
                <a:gd name="T5" fmla="*/ 0 h 731"/>
                <a:gd name="T6" fmla="*/ 0 w 554"/>
                <a:gd name="T7" fmla="*/ 0 h 731"/>
                <a:gd name="T8" fmla="*/ 0 w 554"/>
                <a:gd name="T9" fmla="*/ 0 h 731"/>
                <a:gd name="T10" fmla="*/ 0 w 554"/>
                <a:gd name="T11" fmla="*/ 0 h 731"/>
                <a:gd name="T12" fmla="*/ 0 w 554"/>
                <a:gd name="T13" fmla="*/ 0 h 731"/>
                <a:gd name="T14" fmla="*/ 0 w 554"/>
                <a:gd name="T15" fmla="*/ 0 h 731"/>
                <a:gd name="T16" fmla="*/ 0 w 554"/>
                <a:gd name="T17" fmla="*/ 0 h 731"/>
                <a:gd name="T18" fmla="*/ 0 w 554"/>
                <a:gd name="T19" fmla="*/ 0 h 731"/>
                <a:gd name="T20" fmla="*/ 0 w 554"/>
                <a:gd name="T21" fmla="*/ 0 h 731"/>
                <a:gd name="T22" fmla="*/ 0 w 554"/>
                <a:gd name="T23" fmla="*/ 0 h 731"/>
                <a:gd name="T24" fmla="*/ 0 w 554"/>
                <a:gd name="T25" fmla="*/ 0 h 731"/>
                <a:gd name="T26" fmla="*/ 0 w 554"/>
                <a:gd name="T27" fmla="*/ 0 h 731"/>
                <a:gd name="T28" fmla="*/ 0 w 554"/>
                <a:gd name="T29" fmla="*/ 0 h 731"/>
                <a:gd name="T30" fmla="*/ 0 w 554"/>
                <a:gd name="T31" fmla="*/ 0 h 731"/>
                <a:gd name="T32" fmla="*/ 0 w 554"/>
                <a:gd name="T33" fmla="*/ 0 h 731"/>
                <a:gd name="T34" fmla="*/ 0 w 554"/>
                <a:gd name="T35" fmla="*/ 0 h 731"/>
                <a:gd name="T36" fmla="*/ 0 w 554"/>
                <a:gd name="T37" fmla="*/ 0 h 731"/>
                <a:gd name="T38" fmla="*/ 0 w 554"/>
                <a:gd name="T39" fmla="*/ 0 h 731"/>
                <a:gd name="T40" fmla="*/ 0 w 554"/>
                <a:gd name="T41" fmla="*/ 0 h 731"/>
                <a:gd name="T42" fmla="*/ 0 w 554"/>
                <a:gd name="T43" fmla="*/ 0 h 731"/>
                <a:gd name="T44" fmla="*/ 0 w 554"/>
                <a:gd name="T45" fmla="*/ 0 h 731"/>
                <a:gd name="T46" fmla="*/ 0 w 554"/>
                <a:gd name="T47" fmla="*/ 0 h 731"/>
                <a:gd name="T48" fmla="*/ 0 w 554"/>
                <a:gd name="T49" fmla="*/ 0 h 731"/>
                <a:gd name="T50" fmla="*/ 0 w 554"/>
                <a:gd name="T51" fmla="*/ 0 h 731"/>
                <a:gd name="T52" fmla="*/ 0 w 554"/>
                <a:gd name="T53" fmla="*/ 0 h 731"/>
                <a:gd name="T54" fmla="*/ 0 w 554"/>
                <a:gd name="T55" fmla="*/ 0 h 731"/>
                <a:gd name="T56" fmla="*/ 0 w 554"/>
                <a:gd name="T57" fmla="*/ 0 h 731"/>
                <a:gd name="T58" fmla="*/ 0 w 554"/>
                <a:gd name="T59" fmla="*/ 0 h 731"/>
                <a:gd name="T60" fmla="*/ 0 w 554"/>
                <a:gd name="T61" fmla="*/ 0 h 731"/>
                <a:gd name="T62" fmla="*/ 0 w 554"/>
                <a:gd name="T63" fmla="*/ 0 h 731"/>
                <a:gd name="T64" fmla="*/ 0 w 554"/>
                <a:gd name="T65" fmla="*/ 0 h 731"/>
                <a:gd name="T66" fmla="*/ 0 w 554"/>
                <a:gd name="T67" fmla="*/ 0 h 731"/>
                <a:gd name="T68" fmla="*/ 0 w 554"/>
                <a:gd name="T69" fmla="*/ 0 h 731"/>
                <a:gd name="T70" fmla="*/ 0 w 554"/>
                <a:gd name="T71" fmla="*/ 0 h 731"/>
                <a:gd name="T72" fmla="*/ 0 w 554"/>
                <a:gd name="T73" fmla="*/ 0 h 731"/>
                <a:gd name="T74" fmla="*/ 0 w 554"/>
                <a:gd name="T75" fmla="*/ 0 h 731"/>
                <a:gd name="T76" fmla="*/ 0 w 554"/>
                <a:gd name="T77" fmla="*/ 0 h 731"/>
                <a:gd name="T78" fmla="*/ 0 w 554"/>
                <a:gd name="T79" fmla="*/ 0 h 731"/>
                <a:gd name="T80" fmla="*/ 0 w 554"/>
                <a:gd name="T81" fmla="*/ 0 h 731"/>
                <a:gd name="T82" fmla="*/ 0 w 554"/>
                <a:gd name="T83" fmla="*/ 0 h 731"/>
                <a:gd name="T84" fmla="*/ 0 w 554"/>
                <a:gd name="T85" fmla="*/ 0 h 731"/>
                <a:gd name="T86" fmla="*/ 0 w 554"/>
                <a:gd name="T87" fmla="*/ 0 h 731"/>
                <a:gd name="T88" fmla="*/ 0 w 554"/>
                <a:gd name="T89" fmla="*/ 0 h 731"/>
                <a:gd name="T90" fmla="*/ 0 w 554"/>
                <a:gd name="T91" fmla="*/ 0 h 731"/>
                <a:gd name="T92" fmla="*/ 0 w 554"/>
                <a:gd name="T93" fmla="*/ 0 h 731"/>
                <a:gd name="T94" fmla="*/ 0 w 554"/>
                <a:gd name="T95" fmla="*/ 0 h 731"/>
                <a:gd name="T96" fmla="*/ 0 w 554"/>
                <a:gd name="T97" fmla="*/ 0 h 731"/>
                <a:gd name="T98" fmla="*/ 0 w 554"/>
                <a:gd name="T99" fmla="*/ 0 h 731"/>
                <a:gd name="T100" fmla="*/ 0 w 554"/>
                <a:gd name="T101" fmla="*/ 0 h 731"/>
                <a:gd name="T102" fmla="*/ 0 w 554"/>
                <a:gd name="T103" fmla="*/ 0 h 731"/>
                <a:gd name="T104" fmla="*/ 0 w 554"/>
                <a:gd name="T105" fmla="*/ 0 h 731"/>
                <a:gd name="T106" fmla="*/ 0 w 554"/>
                <a:gd name="T107" fmla="*/ 0 h 731"/>
                <a:gd name="T108" fmla="*/ 0 w 554"/>
                <a:gd name="T109" fmla="*/ 0 h 731"/>
                <a:gd name="T110" fmla="*/ 0 w 554"/>
                <a:gd name="T111" fmla="*/ 0 h 731"/>
                <a:gd name="T112" fmla="*/ 0 w 554"/>
                <a:gd name="T113" fmla="*/ 0 h 731"/>
                <a:gd name="T114" fmla="*/ 0 w 554"/>
                <a:gd name="T115" fmla="*/ 0 h 731"/>
                <a:gd name="T116" fmla="*/ 0 w 554"/>
                <a:gd name="T117" fmla="*/ 0 h 731"/>
                <a:gd name="T118" fmla="*/ 0 w 554"/>
                <a:gd name="T119" fmla="*/ 0 h 731"/>
                <a:gd name="T120" fmla="*/ 0 w 554"/>
                <a:gd name="T121" fmla="*/ 0 h 731"/>
                <a:gd name="T122" fmla="*/ 0 w 554"/>
                <a:gd name="T123" fmla="*/ 0 h 731"/>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554"/>
                <a:gd name="T187" fmla="*/ 0 h 731"/>
                <a:gd name="T188" fmla="*/ 554 w 554"/>
                <a:gd name="T189" fmla="*/ 731 h 731"/>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554" h="731">
                  <a:moveTo>
                    <a:pt x="493" y="475"/>
                  </a:moveTo>
                  <a:lnTo>
                    <a:pt x="469" y="475"/>
                  </a:lnTo>
                  <a:lnTo>
                    <a:pt x="467" y="464"/>
                  </a:lnTo>
                  <a:lnTo>
                    <a:pt x="465" y="454"/>
                  </a:lnTo>
                  <a:lnTo>
                    <a:pt x="462" y="444"/>
                  </a:lnTo>
                  <a:lnTo>
                    <a:pt x="458" y="435"/>
                  </a:lnTo>
                  <a:lnTo>
                    <a:pt x="454" y="426"/>
                  </a:lnTo>
                  <a:lnTo>
                    <a:pt x="450" y="420"/>
                  </a:lnTo>
                  <a:lnTo>
                    <a:pt x="444" y="413"/>
                  </a:lnTo>
                  <a:lnTo>
                    <a:pt x="439" y="406"/>
                  </a:lnTo>
                  <a:lnTo>
                    <a:pt x="432" y="401"/>
                  </a:lnTo>
                  <a:lnTo>
                    <a:pt x="425" y="397"/>
                  </a:lnTo>
                  <a:lnTo>
                    <a:pt x="418" y="393"/>
                  </a:lnTo>
                  <a:lnTo>
                    <a:pt x="410" y="390"/>
                  </a:lnTo>
                  <a:lnTo>
                    <a:pt x="401" y="388"/>
                  </a:lnTo>
                  <a:lnTo>
                    <a:pt x="391" y="386"/>
                  </a:lnTo>
                  <a:lnTo>
                    <a:pt x="381" y="385"/>
                  </a:lnTo>
                  <a:lnTo>
                    <a:pt x="370" y="385"/>
                  </a:lnTo>
                  <a:lnTo>
                    <a:pt x="246" y="385"/>
                  </a:lnTo>
                  <a:lnTo>
                    <a:pt x="246" y="592"/>
                  </a:lnTo>
                  <a:lnTo>
                    <a:pt x="246" y="604"/>
                  </a:lnTo>
                  <a:lnTo>
                    <a:pt x="247" y="615"/>
                  </a:lnTo>
                  <a:lnTo>
                    <a:pt x="250" y="625"/>
                  </a:lnTo>
                  <a:lnTo>
                    <a:pt x="252" y="634"/>
                  </a:lnTo>
                  <a:lnTo>
                    <a:pt x="254" y="642"/>
                  </a:lnTo>
                  <a:lnTo>
                    <a:pt x="258" y="648"/>
                  </a:lnTo>
                  <a:lnTo>
                    <a:pt x="263" y="655"/>
                  </a:lnTo>
                  <a:lnTo>
                    <a:pt x="268" y="660"/>
                  </a:lnTo>
                  <a:lnTo>
                    <a:pt x="275" y="665"/>
                  </a:lnTo>
                  <a:lnTo>
                    <a:pt x="281" y="669"/>
                  </a:lnTo>
                  <a:lnTo>
                    <a:pt x="289" y="672"/>
                  </a:lnTo>
                  <a:lnTo>
                    <a:pt x="298" y="676"/>
                  </a:lnTo>
                  <a:lnTo>
                    <a:pt x="308" y="677"/>
                  </a:lnTo>
                  <a:lnTo>
                    <a:pt x="319" y="679"/>
                  </a:lnTo>
                  <a:lnTo>
                    <a:pt x="331" y="679"/>
                  </a:lnTo>
                  <a:lnTo>
                    <a:pt x="343" y="680"/>
                  </a:lnTo>
                  <a:lnTo>
                    <a:pt x="385" y="680"/>
                  </a:lnTo>
                  <a:lnTo>
                    <a:pt x="400" y="679"/>
                  </a:lnTo>
                  <a:lnTo>
                    <a:pt x="414" y="677"/>
                  </a:lnTo>
                  <a:lnTo>
                    <a:pt x="429" y="674"/>
                  </a:lnTo>
                  <a:lnTo>
                    <a:pt x="441" y="669"/>
                  </a:lnTo>
                  <a:lnTo>
                    <a:pt x="453" y="663"/>
                  </a:lnTo>
                  <a:lnTo>
                    <a:pt x="464" y="656"/>
                  </a:lnTo>
                  <a:lnTo>
                    <a:pt x="474" y="648"/>
                  </a:lnTo>
                  <a:lnTo>
                    <a:pt x="483" y="639"/>
                  </a:lnTo>
                  <a:lnTo>
                    <a:pt x="491" y="630"/>
                  </a:lnTo>
                  <a:lnTo>
                    <a:pt x="499" y="620"/>
                  </a:lnTo>
                  <a:lnTo>
                    <a:pt x="506" y="609"/>
                  </a:lnTo>
                  <a:lnTo>
                    <a:pt x="512" y="598"/>
                  </a:lnTo>
                  <a:lnTo>
                    <a:pt x="524" y="574"/>
                  </a:lnTo>
                  <a:lnTo>
                    <a:pt x="533" y="548"/>
                  </a:lnTo>
                  <a:lnTo>
                    <a:pt x="554" y="548"/>
                  </a:lnTo>
                  <a:lnTo>
                    <a:pt x="541" y="731"/>
                  </a:lnTo>
                  <a:lnTo>
                    <a:pt x="0" y="731"/>
                  </a:lnTo>
                  <a:lnTo>
                    <a:pt x="0" y="699"/>
                  </a:lnTo>
                  <a:lnTo>
                    <a:pt x="14" y="695"/>
                  </a:lnTo>
                  <a:lnTo>
                    <a:pt x="26" y="692"/>
                  </a:lnTo>
                  <a:lnTo>
                    <a:pt x="37" y="689"/>
                  </a:lnTo>
                  <a:lnTo>
                    <a:pt x="47" y="685"/>
                  </a:lnTo>
                  <a:lnTo>
                    <a:pt x="56" y="680"/>
                  </a:lnTo>
                  <a:lnTo>
                    <a:pt x="63" y="675"/>
                  </a:lnTo>
                  <a:lnTo>
                    <a:pt x="69" y="669"/>
                  </a:lnTo>
                  <a:lnTo>
                    <a:pt x="75" y="664"/>
                  </a:lnTo>
                  <a:lnTo>
                    <a:pt x="79" y="656"/>
                  </a:lnTo>
                  <a:lnTo>
                    <a:pt x="82" y="649"/>
                  </a:lnTo>
                  <a:lnTo>
                    <a:pt x="85" y="641"/>
                  </a:lnTo>
                  <a:lnTo>
                    <a:pt x="87" y="632"/>
                  </a:lnTo>
                  <a:lnTo>
                    <a:pt x="89" y="611"/>
                  </a:lnTo>
                  <a:lnTo>
                    <a:pt x="90" y="586"/>
                  </a:lnTo>
                  <a:lnTo>
                    <a:pt x="90" y="130"/>
                  </a:lnTo>
                  <a:lnTo>
                    <a:pt x="89" y="109"/>
                  </a:lnTo>
                  <a:lnTo>
                    <a:pt x="87" y="91"/>
                  </a:lnTo>
                  <a:lnTo>
                    <a:pt x="85" y="82"/>
                  </a:lnTo>
                  <a:lnTo>
                    <a:pt x="81" y="76"/>
                  </a:lnTo>
                  <a:lnTo>
                    <a:pt x="78" y="69"/>
                  </a:lnTo>
                  <a:lnTo>
                    <a:pt x="74" y="64"/>
                  </a:lnTo>
                  <a:lnTo>
                    <a:pt x="68" y="58"/>
                  </a:lnTo>
                  <a:lnTo>
                    <a:pt x="62" y="53"/>
                  </a:lnTo>
                  <a:lnTo>
                    <a:pt x="54" y="48"/>
                  </a:lnTo>
                  <a:lnTo>
                    <a:pt x="46" y="45"/>
                  </a:lnTo>
                  <a:lnTo>
                    <a:pt x="36" y="41"/>
                  </a:lnTo>
                  <a:lnTo>
                    <a:pt x="25" y="37"/>
                  </a:lnTo>
                  <a:lnTo>
                    <a:pt x="13" y="35"/>
                  </a:lnTo>
                  <a:lnTo>
                    <a:pt x="0" y="32"/>
                  </a:lnTo>
                  <a:lnTo>
                    <a:pt x="0" y="0"/>
                  </a:lnTo>
                  <a:lnTo>
                    <a:pt x="532" y="0"/>
                  </a:lnTo>
                  <a:lnTo>
                    <a:pt x="532" y="169"/>
                  </a:lnTo>
                  <a:lnTo>
                    <a:pt x="511" y="169"/>
                  </a:lnTo>
                  <a:lnTo>
                    <a:pt x="507" y="153"/>
                  </a:lnTo>
                  <a:lnTo>
                    <a:pt x="502" y="137"/>
                  </a:lnTo>
                  <a:lnTo>
                    <a:pt x="498" y="124"/>
                  </a:lnTo>
                  <a:lnTo>
                    <a:pt x="493" y="112"/>
                  </a:lnTo>
                  <a:lnTo>
                    <a:pt x="487" y="101"/>
                  </a:lnTo>
                  <a:lnTo>
                    <a:pt x="482" y="91"/>
                  </a:lnTo>
                  <a:lnTo>
                    <a:pt x="475" y="83"/>
                  </a:lnTo>
                  <a:lnTo>
                    <a:pt x="468" y="76"/>
                  </a:lnTo>
                  <a:lnTo>
                    <a:pt x="461" y="69"/>
                  </a:lnTo>
                  <a:lnTo>
                    <a:pt x="452" y="65"/>
                  </a:lnTo>
                  <a:lnTo>
                    <a:pt x="443" y="60"/>
                  </a:lnTo>
                  <a:lnTo>
                    <a:pt x="433" y="57"/>
                  </a:lnTo>
                  <a:lnTo>
                    <a:pt x="422" y="54"/>
                  </a:lnTo>
                  <a:lnTo>
                    <a:pt x="410" y="53"/>
                  </a:lnTo>
                  <a:lnTo>
                    <a:pt x="397" y="52"/>
                  </a:lnTo>
                  <a:lnTo>
                    <a:pt x="383" y="52"/>
                  </a:lnTo>
                  <a:lnTo>
                    <a:pt x="246" y="52"/>
                  </a:lnTo>
                  <a:lnTo>
                    <a:pt x="246" y="344"/>
                  </a:lnTo>
                  <a:lnTo>
                    <a:pt x="370" y="344"/>
                  </a:lnTo>
                  <a:lnTo>
                    <a:pt x="381" y="344"/>
                  </a:lnTo>
                  <a:lnTo>
                    <a:pt x="391" y="343"/>
                  </a:lnTo>
                  <a:lnTo>
                    <a:pt x="400" y="342"/>
                  </a:lnTo>
                  <a:lnTo>
                    <a:pt x="408" y="339"/>
                  </a:lnTo>
                  <a:lnTo>
                    <a:pt x="416" y="337"/>
                  </a:lnTo>
                  <a:lnTo>
                    <a:pt x="423" y="333"/>
                  </a:lnTo>
                  <a:lnTo>
                    <a:pt x="430" y="330"/>
                  </a:lnTo>
                  <a:lnTo>
                    <a:pt x="436" y="324"/>
                  </a:lnTo>
                  <a:lnTo>
                    <a:pt x="442" y="319"/>
                  </a:lnTo>
                  <a:lnTo>
                    <a:pt x="446" y="312"/>
                  </a:lnTo>
                  <a:lnTo>
                    <a:pt x="452" y="305"/>
                  </a:lnTo>
                  <a:lnTo>
                    <a:pt x="455" y="297"/>
                  </a:lnTo>
                  <a:lnTo>
                    <a:pt x="460" y="288"/>
                  </a:lnTo>
                  <a:lnTo>
                    <a:pt x="463" y="278"/>
                  </a:lnTo>
                  <a:lnTo>
                    <a:pt x="466" y="267"/>
                  </a:lnTo>
                  <a:lnTo>
                    <a:pt x="469" y="256"/>
                  </a:lnTo>
                  <a:lnTo>
                    <a:pt x="493" y="256"/>
                  </a:lnTo>
                  <a:lnTo>
                    <a:pt x="493" y="47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5" name="Freeform 917"/>
            <p:cNvSpPr>
              <a:spLocks noChangeAspect="1" noEditPoints="1"/>
            </p:cNvSpPr>
            <p:nvPr/>
          </p:nvSpPr>
          <p:spPr bwMode="auto">
            <a:xfrm>
              <a:off x="3708" y="1355"/>
              <a:ext cx="254" cy="244"/>
            </a:xfrm>
            <a:custGeom>
              <a:avLst/>
              <a:gdLst>
                <a:gd name="T0" fmla="*/ 0 w 763"/>
                <a:gd name="T1" fmla="*/ 0 h 731"/>
                <a:gd name="T2" fmla="*/ 0 w 763"/>
                <a:gd name="T3" fmla="*/ 0 h 731"/>
                <a:gd name="T4" fmla="*/ 0 w 763"/>
                <a:gd name="T5" fmla="*/ 0 h 731"/>
                <a:gd name="T6" fmla="*/ 0 w 763"/>
                <a:gd name="T7" fmla="*/ 0 h 731"/>
                <a:gd name="T8" fmla="*/ 0 w 763"/>
                <a:gd name="T9" fmla="*/ 0 h 731"/>
                <a:gd name="T10" fmla="*/ 0 w 763"/>
                <a:gd name="T11" fmla="*/ 0 h 731"/>
                <a:gd name="T12" fmla="*/ 0 w 763"/>
                <a:gd name="T13" fmla="*/ 0 h 731"/>
                <a:gd name="T14" fmla="*/ 0 w 763"/>
                <a:gd name="T15" fmla="*/ 0 h 731"/>
                <a:gd name="T16" fmla="*/ 0 w 763"/>
                <a:gd name="T17" fmla="*/ 0 h 731"/>
                <a:gd name="T18" fmla="*/ 0 w 763"/>
                <a:gd name="T19" fmla="*/ 0 h 731"/>
                <a:gd name="T20" fmla="*/ 0 w 763"/>
                <a:gd name="T21" fmla="*/ 0 h 731"/>
                <a:gd name="T22" fmla="*/ 0 w 763"/>
                <a:gd name="T23" fmla="*/ 0 h 731"/>
                <a:gd name="T24" fmla="*/ 0 w 763"/>
                <a:gd name="T25" fmla="*/ 0 h 731"/>
                <a:gd name="T26" fmla="*/ 0 w 763"/>
                <a:gd name="T27" fmla="*/ 0 h 731"/>
                <a:gd name="T28" fmla="*/ 0 w 763"/>
                <a:gd name="T29" fmla="*/ 0 h 731"/>
                <a:gd name="T30" fmla="*/ 0 w 763"/>
                <a:gd name="T31" fmla="*/ 0 h 731"/>
                <a:gd name="T32" fmla="*/ 0 w 763"/>
                <a:gd name="T33" fmla="*/ 0 h 731"/>
                <a:gd name="T34" fmla="*/ 0 w 763"/>
                <a:gd name="T35" fmla="*/ 0 h 731"/>
                <a:gd name="T36" fmla="*/ 0 w 763"/>
                <a:gd name="T37" fmla="*/ 0 h 731"/>
                <a:gd name="T38" fmla="*/ 0 w 763"/>
                <a:gd name="T39" fmla="*/ 0 h 731"/>
                <a:gd name="T40" fmla="*/ 0 w 763"/>
                <a:gd name="T41" fmla="*/ 0 h 731"/>
                <a:gd name="T42" fmla="*/ 0 w 763"/>
                <a:gd name="T43" fmla="*/ 0 h 731"/>
                <a:gd name="T44" fmla="*/ 0 w 763"/>
                <a:gd name="T45" fmla="*/ 0 h 731"/>
                <a:gd name="T46" fmla="*/ 0 w 763"/>
                <a:gd name="T47" fmla="*/ 0 h 731"/>
                <a:gd name="T48" fmla="*/ 0 w 763"/>
                <a:gd name="T49" fmla="*/ 0 h 731"/>
                <a:gd name="T50" fmla="*/ 0 w 763"/>
                <a:gd name="T51" fmla="*/ 0 h 731"/>
                <a:gd name="T52" fmla="*/ 0 w 763"/>
                <a:gd name="T53" fmla="*/ 0 h 731"/>
                <a:gd name="T54" fmla="*/ 0 w 763"/>
                <a:gd name="T55" fmla="*/ 0 h 731"/>
                <a:gd name="T56" fmla="*/ 0 w 763"/>
                <a:gd name="T57" fmla="*/ 0 h 731"/>
                <a:gd name="T58" fmla="*/ 0 w 763"/>
                <a:gd name="T59" fmla="*/ 0 h 731"/>
                <a:gd name="T60" fmla="*/ 0 w 763"/>
                <a:gd name="T61" fmla="*/ 0 h 731"/>
                <a:gd name="T62" fmla="*/ 0 w 763"/>
                <a:gd name="T63" fmla="*/ 0 h 731"/>
                <a:gd name="T64" fmla="*/ 0 w 763"/>
                <a:gd name="T65" fmla="*/ 0 h 731"/>
                <a:gd name="T66" fmla="*/ 0 w 763"/>
                <a:gd name="T67" fmla="*/ 0 h 731"/>
                <a:gd name="T68" fmla="*/ 0 w 763"/>
                <a:gd name="T69" fmla="*/ 0 h 731"/>
                <a:gd name="T70" fmla="*/ 0 w 763"/>
                <a:gd name="T71" fmla="*/ 0 h 731"/>
                <a:gd name="T72" fmla="*/ 0 w 763"/>
                <a:gd name="T73" fmla="*/ 0 h 731"/>
                <a:gd name="T74" fmla="*/ 0 w 763"/>
                <a:gd name="T75" fmla="*/ 0 h 731"/>
                <a:gd name="T76" fmla="*/ 0 w 763"/>
                <a:gd name="T77" fmla="*/ 0 h 731"/>
                <a:gd name="T78" fmla="*/ 0 w 763"/>
                <a:gd name="T79" fmla="*/ 0 h 731"/>
                <a:gd name="T80" fmla="*/ 0 w 763"/>
                <a:gd name="T81" fmla="*/ 0 h 731"/>
                <a:gd name="T82" fmla="*/ 0 w 763"/>
                <a:gd name="T83" fmla="*/ 0 h 731"/>
                <a:gd name="T84" fmla="*/ 0 w 763"/>
                <a:gd name="T85" fmla="*/ 0 h 731"/>
                <a:gd name="T86" fmla="*/ 0 w 763"/>
                <a:gd name="T87" fmla="*/ 0 h 731"/>
                <a:gd name="T88" fmla="*/ 0 w 763"/>
                <a:gd name="T89" fmla="*/ 0 h 731"/>
                <a:gd name="T90" fmla="*/ 0 w 763"/>
                <a:gd name="T91" fmla="*/ 0 h 731"/>
                <a:gd name="T92" fmla="*/ 0 w 763"/>
                <a:gd name="T93" fmla="*/ 0 h 731"/>
                <a:gd name="T94" fmla="*/ 0 w 763"/>
                <a:gd name="T95" fmla="*/ 0 h 731"/>
                <a:gd name="T96" fmla="*/ 0 w 763"/>
                <a:gd name="T97" fmla="*/ 0 h 731"/>
                <a:gd name="T98" fmla="*/ 0 w 763"/>
                <a:gd name="T99" fmla="*/ 0 h 731"/>
                <a:gd name="T100" fmla="*/ 0 w 763"/>
                <a:gd name="T101" fmla="*/ 0 h 731"/>
                <a:gd name="T102" fmla="*/ 0 w 763"/>
                <a:gd name="T103" fmla="*/ 0 h 731"/>
                <a:gd name="T104" fmla="*/ 0 w 763"/>
                <a:gd name="T105" fmla="*/ 0 h 731"/>
                <a:gd name="T106" fmla="*/ 0 w 763"/>
                <a:gd name="T107" fmla="*/ 0 h 731"/>
                <a:gd name="T108" fmla="*/ 0 w 763"/>
                <a:gd name="T109" fmla="*/ 0 h 731"/>
                <a:gd name="T110" fmla="*/ 0 w 763"/>
                <a:gd name="T111" fmla="*/ 0 h 731"/>
                <a:gd name="T112" fmla="*/ 0 w 763"/>
                <a:gd name="T113" fmla="*/ 0 h 731"/>
                <a:gd name="T114" fmla="*/ 0 w 763"/>
                <a:gd name="T115" fmla="*/ 0 h 731"/>
                <a:gd name="T116" fmla="*/ 0 w 763"/>
                <a:gd name="T117" fmla="*/ 0 h 731"/>
                <a:gd name="T118" fmla="*/ 0 w 763"/>
                <a:gd name="T119" fmla="*/ 0 h 731"/>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763"/>
                <a:gd name="T181" fmla="*/ 0 h 731"/>
                <a:gd name="T182" fmla="*/ 763 w 763"/>
                <a:gd name="T183" fmla="*/ 731 h 731"/>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763" h="731">
                  <a:moveTo>
                    <a:pt x="246" y="342"/>
                  </a:moveTo>
                  <a:lnTo>
                    <a:pt x="271" y="343"/>
                  </a:lnTo>
                  <a:lnTo>
                    <a:pt x="294" y="343"/>
                  </a:lnTo>
                  <a:lnTo>
                    <a:pt x="315" y="342"/>
                  </a:lnTo>
                  <a:lnTo>
                    <a:pt x="333" y="339"/>
                  </a:lnTo>
                  <a:lnTo>
                    <a:pt x="352" y="335"/>
                  </a:lnTo>
                  <a:lnTo>
                    <a:pt x="367" y="330"/>
                  </a:lnTo>
                  <a:lnTo>
                    <a:pt x="382" y="323"/>
                  </a:lnTo>
                  <a:lnTo>
                    <a:pt x="395" y="314"/>
                  </a:lnTo>
                  <a:lnTo>
                    <a:pt x="406" y="304"/>
                  </a:lnTo>
                  <a:lnTo>
                    <a:pt x="416" y="293"/>
                  </a:lnTo>
                  <a:lnTo>
                    <a:pt x="424" y="280"/>
                  </a:lnTo>
                  <a:lnTo>
                    <a:pt x="431" y="266"/>
                  </a:lnTo>
                  <a:lnTo>
                    <a:pt x="437" y="250"/>
                  </a:lnTo>
                  <a:lnTo>
                    <a:pt x="440" y="233"/>
                  </a:lnTo>
                  <a:lnTo>
                    <a:pt x="442" y="213"/>
                  </a:lnTo>
                  <a:lnTo>
                    <a:pt x="443" y="192"/>
                  </a:lnTo>
                  <a:lnTo>
                    <a:pt x="442" y="176"/>
                  </a:lnTo>
                  <a:lnTo>
                    <a:pt x="440" y="159"/>
                  </a:lnTo>
                  <a:lnTo>
                    <a:pt x="438" y="145"/>
                  </a:lnTo>
                  <a:lnTo>
                    <a:pt x="433" y="132"/>
                  </a:lnTo>
                  <a:lnTo>
                    <a:pt x="428" y="119"/>
                  </a:lnTo>
                  <a:lnTo>
                    <a:pt x="421" y="108"/>
                  </a:lnTo>
                  <a:lnTo>
                    <a:pt x="413" y="97"/>
                  </a:lnTo>
                  <a:lnTo>
                    <a:pt x="405" y="88"/>
                  </a:lnTo>
                  <a:lnTo>
                    <a:pt x="395" y="79"/>
                  </a:lnTo>
                  <a:lnTo>
                    <a:pt x="384" y="71"/>
                  </a:lnTo>
                  <a:lnTo>
                    <a:pt x="372" y="66"/>
                  </a:lnTo>
                  <a:lnTo>
                    <a:pt x="358" y="60"/>
                  </a:lnTo>
                  <a:lnTo>
                    <a:pt x="344" y="56"/>
                  </a:lnTo>
                  <a:lnTo>
                    <a:pt x="329" y="54"/>
                  </a:lnTo>
                  <a:lnTo>
                    <a:pt x="312" y="52"/>
                  </a:lnTo>
                  <a:lnTo>
                    <a:pt x="295" y="52"/>
                  </a:lnTo>
                  <a:lnTo>
                    <a:pt x="246" y="52"/>
                  </a:lnTo>
                  <a:lnTo>
                    <a:pt x="246" y="342"/>
                  </a:lnTo>
                  <a:close/>
                  <a:moveTo>
                    <a:pt x="90" y="128"/>
                  </a:moveTo>
                  <a:lnTo>
                    <a:pt x="89" y="109"/>
                  </a:lnTo>
                  <a:lnTo>
                    <a:pt x="87" y="91"/>
                  </a:lnTo>
                  <a:lnTo>
                    <a:pt x="85" y="83"/>
                  </a:lnTo>
                  <a:lnTo>
                    <a:pt x="81" y="76"/>
                  </a:lnTo>
                  <a:lnTo>
                    <a:pt x="78" y="69"/>
                  </a:lnTo>
                  <a:lnTo>
                    <a:pt x="74" y="64"/>
                  </a:lnTo>
                  <a:lnTo>
                    <a:pt x="68" y="58"/>
                  </a:lnTo>
                  <a:lnTo>
                    <a:pt x="62" y="53"/>
                  </a:lnTo>
                  <a:lnTo>
                    <a:pt x="55" y="48"/>
                  </a:lnTo>
                  <a:lnTo>
                    <a:pt x="46" y="45"/>
                  </a:lnTo>
                  <a:lnTo>
                    <a:pt x="36" y="41"/>
                  </a:lnTo>
                  <a:lnTo>
                    <a:pt x="26" y="37"/>
                  </a:lnTo>
                  <a:lnTo>
                    <a:pt x="14" y="35"/>
                  </a:lnTo>
                  <a:lnTo>
                    <a:pt x="0" y="32"/>
                  </a:lnTo>
                  <a:lnTo>
                    <a:pt x="0" y="0"/>
                  </a:lnTo>
                  <a:lnTo>
                    <a:pt x="338" y="0"/>
                  </a:lnTo>
                  <a:lnTo>
                    <a:pt x="373" y="1"/>
                  </a:lnTo>
                  <a:lnTo>
                    <a:pt x="406" y="4"/>
                  </a:lnTo>
                  <a:lnTo>
                    <a:pt x="435" y="10"/>
                  </a:lnTo>
                  <a:lnTo>
                    <a:pt x="463" y="16"/>
                  </a:lnTo>
                  <a:lnTo>
                    <a:pt x="476" y="20"/>
                  </a:lnTo>
                  <a:lnTo>
                    <a:pt x="488" y="24"/>
                  </a:lnTo>
                  <a:lnTo>
                    <a:pt x="499" y="28"/>
                  </a:lnTo>
                  <a:lnTo>
                    <a:pt x="510" y="34"/>
                  </a:lnTo>
                  <a:lnTo>
                    <a:pt x="521" y="39"/>
                  </a:lnTo>
                  <a:lnTo>
                    <a:pt x="531" y="45"/>
                  </a:lnTo>
                  <a:lnTo>
                    <a:pt x="540" y="52"/>
                  </a:lnTo>
                  <a:lnTo>
                    <a:pt x="549" y="57"/>
                  </a:lnTo>
                  <a:lnTo>
                    <a:pt x="556" y="64"/>
                  </a:lnTo>
                  <a:lnTo>
                    <a:pt x="564" y="71"/>
                  </a:lnTo>
                  <a:lnTo>
                    <a:pt x="571" y="78"/>
                  </a:lnTo>
                  <a:lnTo>
                    <a:pt x="577" y="86"/>
                  </a:lnTo>
                  <a:lnTo>
                    <a:pt x="588" y="101"/>
                  </a:lnTo>
                  <a:lnTo>
                    <a:pt x="597" y="117"/>
                  </a:lnTo>
                  <a:lnTo>
                    <a:pt x="604" y="135"/>
                  </a:lnTo>
                  <a:lnTo>
                    <a:pt x="608" y="153"/>
                  </a:lnTo>
                  <a:lnTo>
                    <a:pt x="611" y="170"/>
                  </a:lnTo>
                  <a:lnTo>
                    <a:pt x="612" y="189"/>
                  </a:lnTo>
                  <a:lnTo>
                    <a:pt x="611" y="203"/>
                  </a:lnTo>
                  <a:lnTo>
                    <a:pt x="610" y="216"/>
                  </a:lnTo>
                  <a:lnTo>
                    <a:pt x="607" y="230"/>
                  </a:lnTo>
                  <a:lnTo>
                    <a:pt x="604" y="242"/>
                  </a:lnTo>
                  <a:lnTo>
                    <a:pt x="598" y="255"/>
                  </a:lnTo>
                  <a:lnTo>
                    <a:pt x="593" y="267"/>
                  </a:lnTo>
                  <a:lnTo>
                    <a:pt x="585" y="279"/>
                  </a:lnTo>
                  <a:lnTo>
                    <a:pt x="577" y="290"/>
                  </a:lnTo>
                  <a:lnTo>
                    <a:pt x="567" y="301"/>
                  </a:lnTo>
                  <a:lnTo>
                    <a:pt x="556" y="311"/>
                  </a:lnTo>
                  <a:lnTo>
                    <a:pt x="544" y="321"/>
                  </a:lnTo>
                  <a:lnTo>
                    <a:pt x="531" y="330"/>
                  </a:lnTo>
                  <a:lnTo>
                    <a:pt x="517" y="337"/>
                  </a:lnTo>
                  <a:lnTo>
                    <a:pt x="500" y="345"/>
                  </a:lnTo>
                  <a:lnTo>
                    <a:pt x="484" y="352"/>
                  </a:lnTo>
                  <a:lnTo>
                    <a:pt x="465" y="358"/>
                  </a:lnTo>
                  <a:lnTo>
                    <a:pt x="465" y="360"/>
                  </a:lnTo>
                  <a:lnTo>
                    <a:pt x="473" y="363"/>
                  </a:lnTo>
                  <a:lnTo>
                    <a:pt x="481" y="366"/>
                  </a:lnTo>
                  <a:lnTo>
                    <a:pt x="488" y="370"/>
                  </a:lnTo>
                  <a:lnTo>
                    <a:pt x="495" y="376"/>
                  </a:lnTo>
                  <a:lnTo>
                    <a:pt x="510" y="390"/>
                  </a:lnTo>
                  <a:lnTo>
                    <a:pt x="526" y="408"/>
                  </a:lnTo>
                  <a:lnTo>
                    <a:pt x="541" y="427"/>
                  </a:lnTo>
                  <a:lnTo>
                    <a:pt x="557" y="449"/>
                  </a:lnTo>
                  <a:lnTo>
                    <a:pt x="573" y="472"/>
                  </a:lnTo>
                  <a:lnTo>
                    <a:pt x="588" y="498"/>
                  </a:lnTo>
                  <a:lnTo>
                    <a:pt x="618" y="548"/>
                  </a:lnTo>
                  <a:lnTo>
                    <a:pt x="647" y="597"/>
                  </a:lnTo>
                  <a:lnTo>
                    <a:pt x="661" y="619"/>
                  </a:lnTo>
                  <a:lnTo>
                    <a:pt x="674" y="638"/>
                  </a:lnTo>
                  <a:lnTo>
                    <a:pt x="687" y="655"/>
                  </a:lnTo>
                  <a:lnTo>
                    <a:pt x="699" y="669"/>
                  </a:lnTo>
                  <a:lnTo>
                    <a:pt x="706" y="676"/>
                  </a:lnTo>
                  <a:lnTo>
                    <a:pt x="713" y="680"/>
                  </a:lnTo>
                  <a:lnTo>
                    <a:pt x="720" y="686"/>
                  </a:lnTo>
                  <a:lnTo>
                    <a:pt x="727" y="689"/>
                  </a:lnTo>
                  <a:lnTo>
                    <a:pt x="735" y="692"/>
                  </a:lnTo>
                  <a:lnTo>
                    <a:pt x="743" y="695"/>
                  </a:lnTo>
                  <a:lnTo>
                    <a:pt x="753" y="698"/>
                  </a:lnTo>
                  <a:lnTo>
                    <a:pt x="763" y="699"/>
                  </a:lnTo>
                  <a:lnTo>
                    <a:pt x="763" y="731"/>
                  </a:lnTo>
                  <a:lnTo>
                    <a:pt x="695" y="731"/>
                  </a:lnTo>
                  <a:lnTo>
                    <a:pt x="680" y="730"/>
                  </a:lnTo>
                  <a:lnTo>
                    <a:pt x="663" y="728"/>
                  </a:lnTo>
                  <a:lnTo>
                    <a:pt x="649" y="725"/>
                  </a:lnTo>
                  <a:lnTo>
                    <a:pt x="634" y="721"/>
                  </a:lnTo>
                  <a:lnTo>
                    <a:pt x="620" y="715"/>
                  </a:lnTo>
                  <a:lnTo>
                    <a:pt x="607" y="709"/>
                  </a:lnTo>
                  <a:lnTo>
                    <a:pt x="594" y="702"/>
                  </a:lnTo>
                  <a:lnTo>
                    <a:pt x="582" y="694"/>
                  </a:lnTo>
                  <a:lnTo>
                    <a:pt x="570" y="685"/>
                  </a:lnTo>
                  <a:lnTo>
                    <a:pt x="559" y="676"/>
                  </a:lnTo>
                  <a:lnTo>
                    <a:pt x="546" y="665"/>
                  </a:lnTo>
                  <a:lnTo>
                    <a:pt x="537" y="654"/>
                  </a:lnTo>
                  <a:lnTo>
                    <a:pt x="516" y="631"/>
                  </a:lnTo>
                  <a:lnTo>
                    <a:pt x="497" y="606"/>
                  </a:lnTo>
                  <a:lnTo>
                    <a:pt x="462" y="554"/>
                  </a:lnTo>
                  <a:lnTo>
                    <a:pt x="429" y="502"/>
                  </a:lnTo>
                  <a:lnTo>
                    <a:pt x="413" y="477"/>
                  </a:lnTo>
                  <a:lnTo>
                    <a:pt x="397" y="454"/>
                  </a:lnTo>
                  <a:lnTo>
                    <a:pt x="382" y="433"/>
                  </a:lnTo>
                  <a:lnTo>
                    <a:pt x="365" y="414"/>
                  </a:lnTo>
                  <a:lnTo>
                    <a:pt x="354" y="404"/>
                  </a:lnTo>
                  <a:lnTo>
                    <a:pt x="342" y="397"/>
                  </a:lnTo>
                  <a:lnTo>
                    <a:pt x="330" y="390"/>
                  </a:lnTo>
                  <a:lnTo>
                    <a:pt x="318" y="387"/>
                  </a:lnTo>
                  <a:lnTo>
                    <a:pt x="304" y="383"/>
                  </a:lnTo>
                  <a:lnTo>
                    <a:pt x="287" y="382"/>
                  </a:lnTo>
                  <a:lnTo>
                    <a:pt x="268" y="382"/>
                  </a:lnTo>
                  <a:lnTo>
                    <a:pt x="246" y="382"/>
                  </a:lnTo>
                  <a:lnTo>
                    <a:pt x="246" y="600"/>
                  </a:lnTo>
                  <a:lnTo>
                    <a:pt x="246" y="611"/>
                  </a:lnTo>
                  <a:lnTo>
                    <a:pt x="247" y="622"/>
                  </a:lnTo>
                  <a:lnTo>
                    <a:pt x="249" y="632"/>
                  </a:lnTo>
                  <a:lnTo>
                    <a:pt x="251" y="641"/>
                  </a:lnTo>
                  <a:lnTo>
                    <a:pt x="254" y="649"/>
                  </a:lnTo>
                  <a:lnTo>
                    <a:pt x="257" y="656"/>
                  </a:lnTo>
                  <a:lnTo>
                    <a:pt x="262" y="664"/>
                  </a:lnTo>
                  <a:lnTo>
                    <a:pt x="267" y="669"/>
                  </a:lnTo>
                  <a:lnTo>
                    <a:pt x="273" y="675"/>
                  </a:lnTo>
                  <a:lnTo>
                    <a:pt x="279" y="680"/>
                  </a:lnTo>
                  <a:lnTo>
                    <a:pt x="287" y="685"/>
                  </a:lnTo>
                  <a:lnTo>
                    <a:pt x="296" y="689"/>
                  </a:lnTo>
                  <a:lnTo>
                    <a:pt x="305" y="692"/>
                  </a:lnTo>
                  <a:lnTo>
                    <a:pt x="315" y="694"/>
                  </a:lnTo>
                  <a:lnTo>
                    <a:pt x="325" y="698"/>
                  </a:lnTo>
                  <a:lnTo>
                    <a:pt x="338" y="699"/>
                  </a:lnTo>
                  <a:lnTo>
                    <a:pt x="338" y="731"/>
                  </a:lnTo>
                  <a:lnTo>
                    <a:pt x="0" y="731"/>
                  </a:lnTo>
                  <a:lnTo>
                    <a:pt x="0" y="699"/>
                  </a:lnTo>
                  <a:lnTo>
                    <a:pt x="11" y="698"/>
                  </a:lnTo>
                  <a:lnTo>
                    <a:pt x="21" y="697"/>
                  </a:lnTo>
                  <a:lnTo>
                    <a:pt x="30" y="694"/>
                  </a:lnTo>
                  <a:lnTo>
                    <a:pt x="39" y="691"/>
                  </a:lnTo>
                  <a:lnTo>
                    <a:pt x="47" y="688"/>
                  </a:lnTo>
                  <a:lnTo>
                    <a:pt x="54" y="683"/>
                  </a:lnTo>
                  <a:lnTo>
                    <a:pt x="61" y="679"/>
                  </a:lnTo>
                  <a:lnTo>
                    <a:pt x="67" y="674"/>
                  </a:lnTo>
                  <a:lnTo>
                    <a:pt x="73" y="667"/>
                  </a:lnTo>
                  <a:lnTo>
                    <a:pt x="77" y="661"/>
                  </a:lnTo>
                  <a:lnTo>
                    <a:pt x="80" y="654"/>
                  </a:lnTo>
                  <a:lnTo>
                    <a:pt x="84" y="646"/>
                  </a:lnTo>
                  <a:lnTo>
                    <a:pt x="87" y="637"/>
                  </a:lnTo>
                  <a:lnTo>
                    <a:pt x="88" y="628"/>
                  </a:lnTo>
                  <a:lnTo>
                    <a:pt x="89" y="619"/>
                  </a:lnTo>
                  <a:lnTo>
                    <a:pt x="90" y="609"/>
                  </a:lnTo>
                  <a:lnTo>
                    <a:pt x="90" y="1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6" name="Freeform 918"/>
            <p:cNvSpPr>
              <a:spLocks noChangeAspect="1"/>
            </p:cNvSpPr>
            <p:nvPr/>
          </p:nvSpPr>
          <p:spPr bwMode="auto">
            <a:xfrm>
              <a:off x="4048" y="1350"/>
              <a:ext cx="154" cy="252"/>
            </a:xfrm>
            <a:custGeom>
              <a:avLst/>
              <a:gdLst>
                <a:gd name="T0" fmla="*/ 0 w 463"/>
                <a:gd name="T1" fmla="*/ 0 h 756"/>
                <a:gd name="T2" fmla="*/ 0 w 463"/>
                <a:gd name="T3" fmla="*/ 0 h 756"/>
                <a:gd name="T4" fmla="*/ 0 w 463"/>
                <a:gd name="T5" fmla="*/ 0 h 756"/>
                <a:gd name="T6" fmla="*/ 0 w 463"/>
                <a:gd name="T7" fmla="*/ 0 h 756"/>
                <a:gd name="T8" fmla="*/ 0 w 463"/>
                <a:gd name="T9" fmla="*/ 0 h 756"/>
                <a:gd name="T10" fmla="*/ 0 w 463"/>
                <a:gd name="T11" fmla="*/ 0 h 756"/>
                <a:gd name="T12" fmla="*/ 0 w 463"/>
                <a:gd name="T13" fmla="*/ 0 h 756"/>
                <a:gd name="T14" fmla="*/ 0 w 463"/>
                <a:gd name="T15" fmla="*/ 0 h 756"/>
                <a:gd name="T16" fmla="*/ 0 w 463"/>
                <a:gd name="T17" fmla="*/ 0 h 756"/>
                <a:gd name="T18" fmla="*/ 0 w 463"/>
                <a:gd name="T19" fmla="*/ 0 h 756"/>
                <a:gd name="T20" fmla="*/ 0 w 463"/>
                <a:gd name="T21" fmla="*/ 0 h 756"/>
                <a:gd name="T22" fmla="*/ 0 w 463"/>
                <a:gd name="T23" fmla="*/ 0 h 756"/>
                <a:gd name="T24" fmla="*/ 0 w 463"/>
                <a:gd name="T25" fmla="*/ 0 h 756"/>
                <a:gd name="T26" fmla="*/ 0 w 463"/>
                <a:gd name="T27" fmla="*/ 0 h 756"/>
                <a:gd name="T28" fmla="*/ 0 w 463"/>
                <a:gd name="T29" fmla="*/ 0 h 756"/>
                <a:gd name="T30" fmla="*/ 0 w 463"/>
                <a:gd name="T31" fmla="*/ 0 h 756"/>
                <a:gd name="T32" fmla="*/ 0 w 463"/>
                <a:gd name="T33" fmla="*/ 0 h 756"/>
                <a:gd name="T34" fmla="*/ 0 w 463"/>
                <a:gd name="T35" fmla="*/ 0 h 756"/>
                <a:gd name="T36" fmla="*/ 0 w 463"/>
                <a:gd name="T37" fmla="*/ 0 h 756"/>
                <a:gd name="T38" fmla="*/ 0 w 463"/>
                <a:gd name="T39" fmla="*/ 0 h 756"/>
                <a:gd name="T40" fmla="*/ 0 w 463"/>
                <a:gd name="T41" fmla="*/ 0 h 756"/>
                <a:gd name="T42" fmla="*/ 0 w 463"/>
                <a:gd name="T43" fmla="*/ 0 h 756"/>
                <a:gd name="T44" fmla="*/ 0 w 463"/>
                <a:gd name="T45" fmla="*/ 0 h 756"/>
                <a:gd name="T46" fmla="*/ 0 w 463"/>
                <a:gd name="T47" fmla="*/ 0 h 756"/>
                <a:gd name="T48" fmla="*/ 0 w 463"/>
                <a:gd name="T49" fmla="*/ 0 h 756"/>
                <a:gd name="T50" fmla="*/ 0 w 463"/>
                <a:gd name="T51" fmla="*/ 0 h 756"/>
                <a:gd name="T52" fmla="*/ 0 w 463"/>
                <a:gd name="T53" fmla="*/ 0 h 756"/>
                <a:gd name="T54" fmla="*/ 0 w 463"/>
                <a:gd name="T55" fmla="*/ 0 h 756"/>
                <a:gd name="T56" fmla="*/ 0 w 463"/>
                <a:gd name="T57" fmla="*/ 0 h 756"/>
                <a:gd name="T58" fmla="*/ 0 w 463"/>
                <a:gd name="T59" fmla="*/ 0 h 756"/>
                <a:gd name="T60" fmla="*/ 0 w 463"/>
                <a:gd name="T61" fmla="*/ 0 h 756"/>
                <a:gd name="T62" fmla="*/ 0 w 463"/>
                <a:gd name="T63" fmla="*/ 0 h 756"/>
                <a:gd name="T64" fmla="*/ 0 w 463"/>
                <a:gd name="T65" fmla="*/ 0 h 756"/>
                <a:gd name="T66" fmla="*/ 0 w 463"/>
                <a:gd name="T67" fmla="*/ 0 h 756"/>
                <a:gd name="T68" fmla="*/ 0 w 463"/>
                <a:gd name="T69" fmla="*/ 0 h 756"/>
                <a:gd name="T70" fmla="*/ 0 w 463"/>
                <a:gd name="T71" fmla="*/ 0 h 756"/>
                <a:gd name="T72" fmla="*/ 0 w 463"/>
                <a:gd name="T73" fmla="*/ 0 h 756"/>
                <a:gd name="T74" fmla="*/ 0 w 463"/>
                <a:gd name="T75" fmla="*/ 0 h 756"/>
                <a:gd name="T76" fmla="*/ 0 w 463"/>
                <a:gd name="T77" fmla="*/ 0 h 756"/>
                <a:gd name="T78" fmla="*/ 0 w 463"/>
                <a:gd name="T79" fmla="*/ 0 h 756"/>
                <a:gd name="T80" fmla="*/ 0 w 463"/>
                <a:gd name="T81" fmla="*/ 0 h 756"/>
                <a:gd name="T82" fmla="*/ 0 w 463"/>
                <a:gd name="T83" fmla="*/ 0 h 756"/>
                <a:gd name="T84" fmla="*/ 0 w 463"/>
                <a:gd name="T85" fmla="*/ 0 h 756"/>
                <a:gd name="T86" fmla="*/ 0 w 463"/>
                <a:gd name="T87" fmla="*/ 0 h 756"/>
                <a:gd name="T88" fmla="*/ 0 w 463"/>
                <a:gd name="T89" fmla="*/ 0 h 756"/>
                <a:gd name="T90" fmla="*/ 0 w 463"/>
                <a:gd name="T91" fmla="*/ 0 h 756"/>
                <a:gd name="T92" fmla="*/ 0 w 463"/>
                <a:gd name="T93" fmla="*/ 0 h 756"/>
                <a:gd name="T94" fmla="*/ 0 w 463"/>
                <a:gd name="T95" fmla="*/ 0 h 756"/>
                <a:gd name="T96" fmla="*/ 0 w 463"/>
                <a:gd name="T97" fmla="*/ 0 h 756"/>
                <a:gd name="T98" fmla="*/ 0 w 463"/>
                <a:gd name="T99" fmla="*/ 0 h 75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463"/>
                <a:gd name="T151" fmla="*/ 0 h 756"/>
                <a:gd name="T152" fmla="*/ 463 w 463"/>
                <a:gd name="T153" fmla="*/ 756 h 75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463" h="756">
                  <a:moveTo>
                    <a:pt x="426" y="194"/>
                  </a:moveTo>
                  <a:lnTo>
                    <a:pt x="402" y="194"/>
                  </a:lnTo>
                  <a:lnTo>
                    <a:pt x="396" y="179"/>
                  </a:lnTo>
                  <a:lnTo>
                    <a:pt x="390" y="163"/>
                  </a:lnTo>
                  <a:lnTo>
                    <a:pt x="382" y="149"/>
                  </a:lnTo>
                  <a:lnTo>
                    <a:pt x="373" y="136"/>
                  </a:lnTo>
                  <a:lnTo>
                    <a:pt x="363" y="123"/>
                  </a:lnTo>
                  <a:lnTo>
                    <a:pt x="353" y="111"/>
                  </a:lnTo>
                  <a:lnTo>
                    <a:pt x="342" y="100"/>
                  </a:lnTo>
                  <a:lnTo>
                    <a:pt x="331" y="90"/>
                  </a:lnTo>
                  <a:lnTo>
                    <a:pt x="319" y="80"/>
                  </a:lnTo>
                  <a:lnTo>
                    <a:pt x="306" y="72"/>
                  </a:lnTo>
                  <a:lnTo>
                    <a:pt x="294" y="64"/>
                  </a:lnTo>
                  <a:lnTo>
                    <a:pt x="281" y="59"/>
                  </a:lnTo>
                  <a:lnTo>
                    <a:pt x="267" y="53"/>
                  </a:lnTo>
                  <a:lnTo>
                    <a:pt x="253" y="50"/>
                  </a:lnTo>
                  <a:lnTo>
                    <a:pt x="240" y="48"/>
                  </a:lnTo>
                  <a:lnTo>
                    <a:pt x="226" y="47"/>
                  </a:lnTo>
                  <a:lnTo>
                    <a:pt x="214" y="48"/>
                  </a:lnTo>
                  <a:lnTo>
                    <a:pt x="203" y="49"/>
                  </a:lnTo>
                  <a:lnTo>
                    <a:pt x="192" y="51"/>
                  </a:lnTo>
                  <a:lnTo>
                    <a:pt x="181" y="55"/>
                  </a:lnTo>
                  <a:lnTo>
                    <a:pt x="171" y="59"/>
                  </a:lnTo>
                  <a:lnTo>
                    <a:pt x="161" y="63"/>
                  </a:lnTo>
                  <a:lnTo>
                    <a:pt x="152" y="69"/>
                  </a:lnTo>
                  <a:lnTo>
                    <a:pt x="143" y="75"/>
                  </a:lnTo>
                  <a:lnTo>
                    <a:pt x="137" y="82"/>
                  </a:lnTo>
                  <a:lnTo>
                    <a:pt x="129" y="89"/>
                  </a:lnTo>
                  <a:lnTo>
                    <a:pt x="124" y="97"/>
                  </a:lnTo>
                  <a:lnTo>
                    <a:pt x="119" y="105"/>
                  </a:lnTo>
                  <a:lnTo>
                    <a:pt x="115" y="114"/>
                  </a:lnTo>
                  <a:lnTo>
                    <a:pt x="112" y="124"/>
                  </a:lnTo>
                  <a:lnTo>
                    <a:pt x="110" y="133"/>
                  </a:lnTo>
                  <a:lnTo>
                    <a:pt x="109" y="142"/>
                  </a:lnTo>
                  <a:lnTo>
                    <a:pt x="110" y="152"/>
                  </a:lnTo>
                  <a:lnTo>
                    <a:pt x="113" y="162"/>
                  </a:lnTo>
                  <a:lnTo>
                    <a:pt x="115" y="172"/>
                  </a:lnTo>
                  <a:lnTo>
                    <a:pt x="119" y="182"/>
                  </a:lnTo>
                  <a:lnTo>
                    <a:pt x="125" y="192"/>
                  </a:lnTo>
                  <a:lnTo>
                    <a:pt x="130" y="201"/>
                  </a:lnTo>
                  <a:lnTo>
                    <a:pt x="137" y="210"/>
                  </a:lnTo>
                  <a:lnTo>
                    <a:pt x="145" y="218"/>
                  </a:lnTo>
                  <a:lnTo>
                    <a:pt x="153" y="225"/>
                  </a:lnTo>
                  <a:lnTo>
                    <a:pt x="163" y="234"/>
                  </a:lnTo>
                  <a:lnTo>
                    <a:pt x="176" y="242"/>
                  </a:lnTo>
                  <a:lnTo>
                    <a:pt x="192" y="252"/>
                  </a:lnTo>
                  <a:lnTo>
                    <a:pt x="225" y="274"/>
                  </a:lnTo>
                  <a:lnTo>
                    <a:pt x="262" y="297"/>
                  </a:lnTo>
                  <a:lnTo>
                    <a:pt x="300" y="320"/>
                  </a:lnTo>
                  <a:lnTo>
                    <a:pt x="335" y="344"/>
                  </a:lnTo>
                  <a:lnTo>
                    <a:pt x="351" y="355"/>
                  </a:lnTo>
                  <a:lnTo>
                    <a:pt x="364" y="364"/>
                  </a:lnTo>
                  <a:lnTo>
                    <a:pt x="377" y="374"/>
                  </a:lnTo>
                  <a:lnTo>
                    <a:pt x="386" y="383"/>
                  </a:lnTo>
                  <a:lnTo>
                    <a:pt x="405" y="403"/>
                  </a:lnTo>
                  <a:lnTo>
                    <a:pt x="420" y="422"/>
                  </a:lnTo>
                  <a:lnTo>
                    <a:pt x="428" y="431"/>
                  </a:lnTo>
                  <a:lnTo>
                    <a:pt x="434" y="441"/>
                  </a:lnTo>
                  <a:lnTo>
                    <a:pt x="439" y="451"/>
                  </a:lnTo>
                  <a:lnTo>
                    <a:pt x="445" y="461"/>
                  </a:lnTo>
                  <a:lnTo>
                    <a:pt x="449" y="471"/>
                  </a:lnTo>
                  <a:lnTo>
                    <a:pt x="453" y="481"/>
                  </a:lnTo>
                  <a:lnTo>
                    <a:pt x="457" y="492"/>
                  </a:lnTo>
                  <a:lnTo>
                    <a:pt x="459" y="502"/>
                  </a:lnTo>
                  <a:lnTo>
                    <a:pt x="461" y="513"/>
                  </a:lnTo>
                  <a:lnTo>
                    <a:pt x="462" y="524"/>
                  </a:lnTo>
                  <a:lnTo>
                    <a:pt x="463" y="535"/>
                  </a:lnTo>
                  <a:lnTo>
                    <a:pt x="463" y="546"/>
                  </a:lnTo>
                  <a:lnTo>
                    <a:pt x="463" y="560"/>
                  </a:lnTo>
                  <a:lnTo>
                    <a:pt x="462" y="574"/>
                  </a:lnTo>
                  <a:lnTo>
                    <a:pt x="460" y="588"/>
                  </a:lnTo>
                  <a:lnTo>
                    <a:pt x="458" y="600"/>
                  </a:lnTo>
                  <a:lnTo>
                    <a:pt x="453" y="612"/>
                  </a:lnTo>
                  <a:lnTo>
                    <a:pt x="450" y="624"/>
                  </a:lnTo>
                  <a:lnTo>
                    <a:pt x="446" y="635"/>
                  </a:lnTo>
                  <a:lnTo>
                    <a:pt x="440" y="645"/>
                  </a:lnTo>
                  <a:lnTo>
                    <a:pt x="435" y="655"/>
                  </a:lnTo>
                  <a:lnTo>
                    <a:pt x="428" y="664"/>
                  </a:lnTo>
                  <a:lnTo>
                    <a:pt x="422" y="673"/>
                  </a:lnTo>
                  <a:lnTo>
                    <a:pt x="415" y="681"/>
                  </a:lnTo>
                  <a:lnTo>
                    <a:pt x="407" y="689"/>
                  </a:lnTo>
                  <a:lnTo>
                    <a:pt x="400" y="696"/>
                  </a:lnTo>
                  <a:lnTo>
                    <a:pt x="391" y="703"/>
                  </a:lnTo>
                  <a:lnTo>
                    <a:pt x="382" y="709"/>
                  </a:lnTo>
                  <a:lnTo>
                    <a:pt x="364" y="722"/>
                  </a:lnTo>
                  <a:lnTo>
                    <a:pt x="346" y="730"/>
                  </a:lnTo>
                  <a:lnTo>
                    <a:pt x="327" y="739"/>
                  </a:lnTo>
                  <a:lnTo>
                    <a:pt x="308" y="745"/>
                  </a:lnTo>
                  <a:lnTo>
                    <a:pt x="290" y="750"/>
                  </a:lnTo>
                  <a:lnTo>
                    <a:pt x="271" y="753"/>
                  </a:lnTo>
                  <a:lnTo>
                    <a:pt x="252" y="756"/>
                  </a:lnTo>
                  <a:lnTo>
                    <a:pt x="236" y="756"/>
                  </a:lnTo>
                  <a:lnTo>
                    <a:pt x="205" y="755"/>
                  </a:lnTo>
                  <a:lnTo>
                    <a:pt x="179" y="751"/>
                  </a:lnTo>
                  <a:lnTo>
                    <a:pt x="153" y="747"/>
                  </a:lnTo>
                  <a:lnTo>
                    <a:pt x="131" y="742"/>
                  </a:lnTo>
                  <a:lnTo>
                    <a:pt x="110" y="737"/>
                  </a:lnTo>
                  <a:lnTo>
                    <a:pt x="93" y="733"/>
                  </a:lnTo>
                  <a:lnTo>
                    <a:pt x="77" y="729"/>
                  </a:lnTo>
                  <a:lnTo>
                    <a:pt x="62" y="728"/>
                  </a:lnTo>
                  <a:lnTo>
                    <a:pt x="57" y="728"/>
                  </a:lnTo>
                  <a:lnTo>
                    <a:pt x="51" y="729"/>
                  </a:lnTo>
                  <a:lnTo>
                    <a:pt x="46" y="731"/>
                  </a:lnTo>
                  <a:lnTo>
                    <a:pt x="41" y="734"/>
                  </a:lnTo>
                  <a:lnTo>
                    <a:pt x="37" y="737"/>
                  </a:lnTo>
                  <a:lnTo>
                    <a:pt x="32" y="741"/>
                  </a:lnTo>
                  <a:lnTo>
                    <a:pt x="29" y="746"/>
                  </a:lnTo>
                  <a:lnTo>
                    <a:pt x="26" y="751"/>
                  </a:lnTo>
                  <a:lnTo>
                    <a:pt x="0" y="751"/>
                  </a:lnTo>
                  <a:lnTo>
                    <a:pt x="0" y="534"/>
                  </a:lnTo>
                  <a:lnTo>
                    <a:pt x="26" y="534"/>
                  </a:lnTo>
                  <a:lnTo>
                    <a:pt x="30" y="553"/>
                  </a:lnTo>
                  <a:lnTo>
                    <a:pt x="36" y="572"/>
                  </a:lnTo>
                  <a:lnTo>
                    <a:pt x="42" y="590"/>
                  </a:lnTo>
                  <a:lnTo>
                    <a:pt x="50" y="606"/>
                  </a:lnTo>
                  <a:lnTo>
                    <a:pt x="59" y="622"/>
                  </a:lnTo>
                  <a:lnTo>
                    <a:pt x="69" y="637"/>
                  </a:lnTo>
                  <a:lnTo>
                    <a:pt x="80" y="650"/>
                  </a:lnTo>
                  <a:lnTo>
                    <a:pt x="91" y="662"/>
                  </a:lnTo>
                  <a:lnTo>
                    <a:pt x="104" y="673"/>
                  </a:lnTo>
                  <a:lnTo>
                    <a:pt x="117" y="683"/>
                  </a:lnTo>
                  <a:lnTo>
                    <a:pt x="131" y="692"/>
                  </a:lnTo>
                  <a:lnTo>
                    <a:pt x="147" y="700"/>
                  </a:lnTo>
                  <a:lnTo>
                    <a:pt x="163" y="705"/>
                  </a:lnTo>
                  <a:lnTo>
                    <a:pt x="180" y="708"/>
                  </a:lnTo>
                  <a:lnTo>
                    <a:pt x="197" y="712"/>
                  </a:lnTo>
                  <a:lnTo>
                    <a:pt x="216" y="712"/>
                  </a:lnTo>
                  <a:lnTo>
                    <a:pt x="230" y="712"/>
                  </a:lnTo>
                  <a:lnTo>
                    <a:pt x="243" y="711"/>
                  </a:lnTo>
                  <a:lnTo>
                    <a:pt x="257" y="707"/>
                  </a:lnTo>
                  <a:lnTo>
                    <a:pt x="269" y="705"/>
                  </a:lnTo>
                  <a:lnTo>
                    <a:pt x="281" y="701"/>
                  </a:lnTo>
                  <a:lnTo>
                    <a:pt x="292" y="695"/>
                  </a:lnTo>
                  <a:lnTo>
                    <a:pt x="302" y="690"/>
                  </a:lnTo>
                  <a:lnTo>
                    <a:pt x="311" y="683"/>
                  </a:lnTo>
                  <a:lnTo>
                    <a:pt x="318" y="677"/>
                  </a:lnTo>
                  <a:lnTo>
                    <a:pt x="326" y="669"/>
                  </a:lnTo>
                  <a:lnTo>
                    <a:pt x="333" y="661"/>
                  </a:lnTo>
                  <a:lnTo>
                    <a:pt x="338" y="651"/>
                  </a:lnTo>
                  <a:lnTo>
                    <a:pt x="341" y="642"/>
                  </a:lnTo>
                  <a:lnTo>
                    <a:pt x="345" y="633"/>
                  </a:lnTo>
                  <a:lnTo>
                    <a:pt x="347" y="623"/>
                  </a:lnTo>
                  <a:lnTo>
                    <a:pt x="347" y="612"/>
                  </a:lnTo>
                  <a:lnTo>
                    <a:pt x="347" y="603"/>
                  </a:lnTo>
                  <a:lnTo>
                    <a:pt x="346" y="593"/>
                  </a:lnTo>
                  <a:lnTo>
                    <a:pt x="342" y="583"/>
                  </a:lnTo>
                  <a:lnTo>
                    <a:pt x="339" y="572"/>
                  </a:lnTo>
                  <a:lnTo>
                    <a:pt x="334" y="561"/>
                  </a:lnTo>
                  <a:lnTo>
                    <a:pt x="328" y="551"/>
                  </a:lnTo>
                  <a:lnTo>
                    <a:pt x="320" y="540"/>
                  </a:lnTo>
                  <a:lnTo>
                    <a:pt x="311" y="530"/>
                  </a:lnTo>
                  <a:lnTo>
                    <a:pt x="300" y="520"/>
                  </a:lnTo>
                  <a:lnTo>
                    <a:pt x="287" y="509"/>
                  </a:lnTo>
                  <a:lnTo>
                    <a:pt x="274" y="500"/>
                  </a:lnTo>
                  <a:lnTo>
                    <a:pt x="259" y="490"/>
                  </a:lnTo>
                  <a:lnTo>
                    <a:pt x="227" y="470"/>
                  </a:lnTo>
                  <a:lnTo>
                    <a:pt x="193" y="449"/>
                  </a:lnTo>
                  <a:lnTo>
                    <a:pt x="160" y="428"/>
                  </a:lnTo>
                  <a:lnTo>
                    <a:pt x="127" y="407"/>
                  </a:lnTo>
                  <a:lnTo>
                    <a:pt x="112" y="397"/>
                  </a:lnTo>
                  <a:lnTo>
                    <a:pt x="97" y="386"/>
                  </a:lnTo>
                  <a:lnTo>
                    <a:pt x="84" y="375"/>
                  </a:lnTo>
                  <a:lnTo>
                    <a:pt x="72" y="364"/>
                  </a:lnTo>
                  <a:lnTo>
                    <a:pt x="58" y="348"/>
                  </a:lnTo>
                  <a:lnTo>
                    <a:pt x="44" y="330"/>
                  </a:lnTo>
                  <a:lnTo>
                    <a:pt x="33" y="313"/>
                  </a:lnTo>
                  <a:lnTo>
                    <a:pt x="25" y="294"/>
                  </a:lnTo>
                  <a:lnTo>
                    <a:pt x="18" y="275"/>
                  </a:lnTo>
                  <a:lnTo>
                    <a:pt x="13" y="256"/>
                  </a:lnTo>
                  <a:lnTo>
                    <a:pt x="10" y="235"/>
                  </a:lnTo>
                  <a:lnTo>
                    <a:pt x="9" y="214"/>
                  </a:lnTo>
                  <a:lnTo>
                    <a:pt x="10" y="192"/>
                  </a:lnTo>
                  <a:lnTo>
                    <a:pt x="14" y="170"/>
                  </a:lnTo>
                  <a:lnTo>
                    <a:pt x="18" y="149"/>
                  </a:lnTo>
                  <a:lnTo>
                    <a:pt x="26" y="129"/>
                  </a:lnTo>
                  <a:lnTo>
                    <a:pt x="35" y="111"/>
                  </a:lnTo>
                  <a:lnTo>
                    <a:pt x="46" y="93"/>
                  </a:lnTo>
                  <a:lnTo>
                    <a:pt x="58" y="77"/>
                  </a:lnTo>
                  <a:lnTo>
                    <a:pt x="72" y="61"/>
                  </a:lnTo>
                  <a:lnTo>
                    <a:pt x="87" y="48"/>
                  </a:lnTo>
                  <a:lnTo>
                    <a:pt x="104" y="36"/>
                  </a:lnTo>
                  <a:lnTo>
                    <a:pt x="123" y="25"/>
                  </a:lnTo>
                  <a:lnTo>
                    <a:pt x="142" y="16"/>
                  </a:lnTo>
                  <a:lnTo>
                    <a:pt x="163" y="10"/>
                  </a:lnTo>
                  <a:lnTo>
                    <a:pt x="185" y="4"/>
                  </a:lnTo>
                  <a:lnTo>
                    <a:pt x="208" y="1"/>
                  </a:lnTo>
                  <a:lnTo>
                    <a:pt x="232" y="0"/>
                  </a:lnTo>
                  <a:lnTo>
                    <a:pt x="251" y="1"/>
                  </a:lnTo>
                  <a:lnTo>
                    <a:pt x="270" y="3"/>
                  </a:lnTo>
                  <a:lnTo>
                    <a:pt x="289" y="6"/>
                  </a:lnTo>
                  <a:lnTo>
                    <a:pt x="305" y="10"/>
                  </a:lnTo>
                  <a:lnTo>
                    <a:pt x="320" y="13"/>
                  </a:lnTo>
                  <a:lnTo>
                    <a:pt x="337" y="16"/>
                  </a:lnTo>
                  <a:lnTo>
                    <a:pt x="351" y="18"/>
                  </a:lnTo>
                  <a:lnTo>
                    <a:pt x="366" y="19"/>
                  </a:lnTo>
                  <a:lnTo>
                    <a:pt x="374" y="18"/>
                  </a:lnTo>
                  <a:lnTo>
                    <a:pt x="383" y="15"/>
                  </a:lnTo>
                  <a:lnTo>
                    <a:pt x="392" y="8"/>
                  </a:lnTo>
                  <a:lnTo>
                    <a:pt x="402" y="0"/>
                  </a:lnTo>
                  <a:lnTo>
                    <a:pt x="426" y="0"/>
                  </a:lnTo>
                  <a:lnTo>
                    <a:pt x="426" y="19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7" name="Freeform 919"/>
            <p:cNvSpPr>
              <a:spLocks noChangeAspect="1"/>
            </p:cNvSpPr>
            <p:nvPr/>
          </p:nvSpPr>
          <p:spPr bwMode="auto">
            <a:xfrm>
              <a:off x="4310" y="1355"/>
              <a:ext cx="112" cy="244"/>
            </a:xfrm>
            <a:custGeom>
              <a:avLst/>
              <a:gdLst>
                <a:gd name="T0" fmla="*/ 0 w 336"/>
                <a:gd name="T1" fmla="*/ 0 h 731"/>
                <a:gd name="T2" fmla="*/ 0 w 336"/>
                <a:gd name="T3" fmla="*/ 0 h 731"/>
                <a:gd name="T4" fmla="*/ 0 w 336"/>
                <a:gd name="T5" fmla="*/ 0 h 731"/>
                <a:gd name="T6" fmla="*/ 0 w 336"/>
                <a:gd name="T7" fmla="*/ 0 h 731"/>
                <a:gd name="T8" fmla="*/ 0 w 336"/>
                <a:gd name="T9" fmla="*/ 0 h 731"/>
                <a:gd name="T10" fmla="*/ 0 w 336"/>
                <a:gd name="T11" fmla="*/ 0 h 731"/>
                <a:gd name="T12" fmla="*/ 0 w 336"/>
                <a:gd name="T13" fmla="*/ 0 h 731"/>
                <a:gd name="T14" fmla="*/ 0 w 336"/>
                <a:gd name="T15" fmla="*/ 0 h 731"/>
                <a:gd name="T16" fmla="*/ 0 w 336"/>
                <a:gd name="T17" fmla="*/ 0 h 731"/>
                <a:gd name="T18" fmla="*/ 0 w 336"/>
                <a:gd name="T19" fmla="*/ 0 h 731"/>
                <a:gd name="T20" fmla="*/ 0 w 336"/>
                <a:gd name="T21" fmla="*/ 0 h 731"/>
                <a:gd name="T22" fmla="*/ 0 w 336"/>
                <a:gd name="T23" fmla="*/ 0 h 731"/>
                <a:gd name="T24" fmla="*/ 0 w 336"/>
                <a:gd name="T25" fmla="*/ 0 h 731"/>
                <a:gd name="T26" fmla="*/ 0 w 336"/>
                <a:gd name="T27" fmla="*/ 0 h 731"/>
                <a:gd name="T28" fmla="*/ 0 w 336"/>
                <a:gd name="T29" fmla="*/ 0 h 731"/>
                <a:gd name="T30" fmla="*/ 0 w 336"/>
                <a:gd name="T31" fmla="*/ 0 h 731"/>
                <a:gd name="T32" fmla="*/ 0 w 336"/>
                <a:gd name="T33" fmla="*/ 0 h 731"/>
                <a:gd name="T34" fmla="*/ 0 w 336"/>
                <a:gd name="T35" fmla="*/ 0 h 731"/>
                <a:gd name="T36" fmla="*/ 0 w 336"/>
                <a:gd name="T37" fmla="*/ 0 h 731"/>
                <a:gd name="T38" fmla="*/ 0 w 336"/>
                <a:gd name="T39" fmla="*/ 0 h 731"/>
                <a:gd name="T40" fmla="*/ 0 w 336"/>
                <a:gd name="T41" fmla="*/ 0 h 731"/>
                <a:gd name="T42" fmla="*/ 0 w 336"/>
                <a:gd name="T43" fmla="*/ 0 h 731"/>
                <a:gd name="T44" fmla="*/ 0 w 336"/>
                <a:gd name="T45" fmla="*/ 0 h 731"/>
                <a:gd name="T46" fmla="*/ 0 w 336"/>
                <a:gd name="T47" fmla="*/ 0 h 731"/>
                <a:gd name="T48" fmla="*/ 0 w 336"/>
                <a:gd name="T49" fmla="*/ 0 h 731"/>
                <a:gd name="T50" fmla="*/ 0 w 336"/>
                <a:gd name="T51" fmla="*/ 0 h 731"/>
                <a:gd name="T52" fmla="*/ 0 w 336"/>
                <a:gd name="T53" fmla="*/ 0 h 731"/>
                <a:gd name="T54" fmla="*/ 0 w 336"/>
                <a:gd name="T55" fmla="*/ 0 h 731"/>
                <a:gd name="T56" fmla="*/ 0 w 336"/>
                <a:gd name="T57" fmla="*/ 0 h 731"/>
                <a:gd name="T58" fmla="*/ 0 w 336"/>
                <a:gd name="T59" fmla="*/ 0 h 731"/>
                <a:gd name="T60" fmla="*/ 0 w 336"/>
                <a:gd name="T61" fmla="*/ 0 h 731"/>
                <a:gd name="T62" fmla="*/ 0 w 336"/>
                <a:gd name="T63" fmla="*/ 0 h 731"/>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336"/>
                <a:gd name="T97" fmla="*/ 0 h 731"/>
                <a:gd name="T98" fmla="*/ 336 w 336"/>
                <a:gd name="T99" fmla="*/ 731 h 731"/>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336" h="731">
                  <a:moveTo>
                    <a:pt x="246" y="600"/>
                  </a:moveTo>
                  <a:lnTo>
                    <a:pt x="246" y="611"/>
                  </a:lnTo>
                  <a:lnTo>
                    <a:pt x="247" y="622"/>
                  </a:lnTo>
                  <a:lnTo>
                    <a:pt x="248" y="631"/>
                  </a:lnTo>
                  <a:lnTo>
                    <a:pt x="249" y="639"/>
                  </a:lnTo>
                  <a:lnTo>
                    <a:pt x="251" y="647"/>
                  </a:lnTo>
                  <a:lnTo>
                    <a:pt x="255" y="654"/>
                  </a:lnTo>
                  <a:lnTo>
                    <a:pt x="258" y="660"/>
                  </a:lnTo>
                  <a:lnTo>
                    <a:pt x="263" y="666"/>
                  </a:lnTo>
                  <a:lnTo>
                    <a:pt x="268" y="671"/>
                  </a:lnTo>
                  <a:lnTo>
                    <a:pt x="274" y="677"/>
                  </a:lnTo>
                  <a:lnTo>
                    <a:pt x="282" y="681"/>
                  </a:lnTo>
                  <a:lnTo>
                    <a:pt x="290" y="685"/>
                  </a:lnTo>
                  <a:lnTo>
                    <a:pt x="311" y="692"/>
                  </a:lnTo>
                  <a:lnTo>
                    <a:pt x="336" y="699"/>
                  </a:lnTo>
                  <a:lnTo>
                    <a:pt x="336" y="731"/>
                  </a:lnTo>
                  <a:lnTo>
                    <a:pt x="0" y="731"/>
                  </a:lnTo>
                  <a:lnTo>
                    <a:pt x="0" y="699"/>
                  </a:lnTo>
                  <a:lnTo>
                    <a:pt x="15" y="695"/>
                  </a:lnTo>
                  <a:lnTo>
                    <a:pt x="29" y="691"/>
                  </a:lnTo>
                  <a:lnTo>
                    <a:pt x="40" y="687"/>
                  </a:lnTo>
                  <a:lnTo>
                    <a:pt x="51" y="682"/>
                  </a:lnTo>
                  <a:lnTo>
                    <a:pt x="59" y="677"/>
                  </a:lnTo>
                  <a:lnTo>
                    <a:pt x="67" y="671"/>
                  </a:lnTo>
                  <a:lnTo>
                    <a:pt x="72" y="666"/>
                  </a:lnTo>
                  <a:lnTo>
                    <a:pt x="78" y="659"/>
                  </a:lnTo>
                  <a:lnTo>
                    <a:pt x="81" y="653"/>
                  </a:lnTo>
                  <a:lnTo>
                    <a:pt x="84" y="645"/>
                  </a:lnTo>
                  <a:lnTo>
                    <a:pt x="86" y="637"/>
                  </a:lnTo>
                  <a:lnTo>
                    <a:pt x="87" y="628"/>
                  </a:lnTo>
                  <a:lnTo>
                    <a:pt x="90" y="609"/>
                  </a:lnTo>
                  <a:lnTo>
                    <a:pt x="90" y="585"/>
                  </a:lnTo>
                  <a:lnTo>
                    <a:pt x="90" y="131"/>
                  </a:lnTo>
                  <a:lnTo>
                    <a:pt x="90" y="120"/>
                  </a:lnTo>
                  <a:lnTo>
                    <a:pt x="89" y="110"/>
                  </a:lnTo>
                  <a:lnTo>
                    <a:pt x="87" y="100"/>
                  </a:lnTo>
                  <a:lnTo>
                    <a:pt x="86" y="91"/>
                  </a:lnTo>
                  <a:lnTo>
                    <a:pt x="83" y="83"/>
                  </a:lnTo>
                  <a:lnTo>
                    <a:pt x="81" y="77"/>
                  </a:lnTo>
                  <a:lnTo>
                    <a:pt x="76" y="70"/>
                  </a:lnTo>
                  <a:lnTo>
                    <a:pt x="72" y="65"/>
                  </a:lnTo>
                  <a:lnTo>
                    <a:pt x="67" y="59"/>
                  </a:lnTo>
                  <a:lnTo>
                    <a:pt x="61" y="55"/>
                  </a:lnTo>
                  <a:lnTo>
                    <a:pt x="53" y="50"/>
                  </a:lnTo>
                  <a:lnTo>
                    <a:pt x="45" y="46"/>
                  </a:lnTo>
                  <a:lnTo>
                    <a:pt x="25" y="38"/>
                  </a:lnTo>
                  <a:lnTo>
                    <a:pt x="0" y="32"/>
                  </a:lnTo>
                  <a:lnTo>
                    <a:pt x="0" y="0"/>
                  </a:lnTo>
                  <a:lnTo>
                    <a:pt x="336" y="0"/>
                  </a:lnTo>
                  <a:lnTo>
                    <a:pt x="336" y="32"/>
                  </a:lnTo>
                  <a:lnTo>
                    <a:pt x="321" y="35"/>
                  </a:lnTo>
                  <a:lnTo>
                    <a:pt x="307" y="39"/>
                  </a:lnTo>
                  <a:lnTo>
                    <a:pt x="295" y="44"/>
                  </a:lnTo>
                  <a:lnTo>
                    <a:pt x="285" y="48"/>
                  </a:lnTo>
                  <a:lnTo>
                    <a:pt x="277" y="53"/>
                  </a:lnTo>
                  <a:lnTo>
                    <a:pt x="270" y="58"/>
                  </a:lnTo>
                  <a:lnTo>
                    <a:pt x="263" y="65"/>
                  </a:lnTo>
                  <a:lnTo>
                    <a:pt x="259" y="70"/>
                  </a:lnTo>
                  <a:lnTo>
                    <a:pt x="255" y="78"/>
                  </a:lnTo>
                  <a:lnTo>
                    <a:pt x="251" y="85"/>
                  </a:lnTo>
                  <a:lnTo>
                    <a:pt x="249" y="93"/>
                  </a:lnTo>
                  <a:lnTo>
                    <a:pt x="248" y="102"/>
                  </a:lnTo>
                  <a:lnTo>
                    <a:pt x="246" y="122"/>
                  </a:lnTo>
                  <a:lnTo>
                    <a:pt x="246" y="146"/>
                  </a:lnTo>
                  <a:lnTo>
                    <a:pt x="246" y="60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8" name="Freeform 920"/>
            <p:cNvSpPr>
              <a:spLocks noChangeAspect="1"/>
            </p:cNvSpPr>
            <p:nvPr/>
          </p:nvSpPr>
          <p:spPr bwMode="auto">
            <a:xfrm>
              <a:off x="4517" y="1350"/>
              <a:ext cx="218" cy="249"/>
            </a:xfrm>
            <a:custGeom>
              <a:avLst/>
              <a:gdLst>
                <a:gd name="T0" fmla="*/ 0 w 656"/>
                <a:gd name="T1" fmla="*/ 0 h 745"/>
                <a:gd name="T2" fmla="*/ 0 w 656"/>
                <a:gd name="T3" fmla="*/ 0 h 745"/>
                <a:gd name="T4" fmla="*/ 0 w 656"/>
                <a:gd name="T5" fmla="*/ 0 h 745"/>
                <a:gd name="T6" fmla="*/ 0 w 656"/>
                <a:gd name="T7" fmla="*/ 0 h 745"/>
                <a:gd name="T8" fmla="*/ 0 w 656"/>
                <a:gd name="T9" fmla="*/ 0 h 745"/>
                <a:gd name="T10" fmla="*/ 0 w 656"/>
                <a:gd name="T11" fmla="*/ 0 h 745"/>
                <a:gd name="T12" fmla="*/ 0 w 656"/>
                <a:gd name="T13" fmla="*/ 0 h 745"/>
                <a:gd name="T14" fmla="*/ 0 w 656"/>
                <a:gd name="T15" fmla="*/ 0 h 745"/>
                <a:gd name="T16" fmla="*/ 0 w 656"/>
                <a:gd name="T17" fmla="*/ 0 h 745"/>
                <a:gd name="T18" fmla="*/ 0 w 656"/>
                <a:gd name="T19" fmla="*/ 0 h 745"/>
                <a:gd name="T20" fmla="*/ 0 w 656"/>
                <a:gd name="T21" fmla="*/ 0 h 745"/>
                <a:gd name="T22" fmla="*/ 0 w 656"/>
                <a:gd name="T23" fmla="*/ 0 h 745"/>
                <a:gd name="T24" fmla="*/ 0 w 656"/>
                <a:gd name="T25" fmla="*/ 0 h 745"/>
                <a:gd name="T26" fmla="*/ 0 w 656"/>
                <a:gd name="T27" fmla="*/ 0 h 745"/>
                <a:gd name="T28" fmla="*/ 0 w 656"/>
                <a:gd name="T29" fmla="*/ 0 h 745"/>
                <a:gd name="T30" fmla="*/ 0 w 656"/>
                <a:gd name="T31" fmla="*/ 0 h 745"/>
                <a:gd name="T32" fmla="*/ 0 w 656"/>
                <a:gd name="T33" fmla="*/ 0 h 745"/>
                <a:gd name="T34" fmla="*/ 0 w 656"/>
                <a:gd name="T35" fmla="*/ 0 h 745"/>
                <a:gd name="T36" fmla="*/ 0 w 656"/>
                <a:gd name="T37" fmla="*/ 0 h 745"/>
                <a:gd name="T38" fmla="*/ 0 w 656"/>
                <a:gd name="T39" fmla="*/ 0 h 745"/>
                <a:gd name="T40" fmla="*/ 0 w 656"/>
                <a:gd name="T41" fmla="*/ 0 h 745"/>
                <a:gd name="T42" fmla="*/ 0 w 656"/>
                <a:gd name="T43" fmla="*/ 0 h 745"/>
                <a:gd name="T44" fmla="*/ 0 w 656"/>
                <a:gd name="T45" fmla="*/ 0 h 745"/>
                <a:gd name="T46" fmla="*/ 0 w 656"/>
                <a:gd name="T47" fmla="*/ 0 h 745"/>
                <a:gd name="T48" fmla="*/ 0 w 656"/>
                <a:gd name="T49" fmla="*/ 0 h 745"/>
                <a:gd name="T50" fmla="*/ 0 w 656"/>
                <a:gd name="T51" fmla="*/ 0 h 745"/>
                <a:gd name="T52" fmla="*/ 0 w 656"/>
                <a:gd name="T53" fmla="*/ 0 h 745"/>
                <a:gd name="T54" fmla="*/ 0 w 656"/>
                <a:gd name="T55" fmla="*/ 0 h 745"/>
                <a:gd name="T56" fmla="*/ 0 w 656"/>
                <a:gd name="T57" fmla="*/ 0 h 745"/>
                <a:gd name="T58" fmla="*/ 0 w 656"/>
                <a:gd name="T59" fmla="*/ 0 h 745"/>
                <a:gd name="T60" fmla="*/ 0 w 656"/>
                <a:gd name="T61" fmla="*/ 0 h 745"/>
                <a:gd name="T62" fmla="*/ 0 w 656"/>
                <a:gd name="T63" fmla="*/ 0 h 745"/>
                <a:gd name="T64" fmla="*/ 0 w 656"/>
                <a:gd name="T65" fmla="*/ 0 h 745"/>
                <a:gd name="T66" fmla="*/ 0 w 656"/>
                <a:gd name="T67" fmla="*/ 0 h 745"/>
                <a:gd name="T68" fmla="*/ 0 w 656"/>
                <a:gd name="T69" fmla="*/ 0 h 745"/>
                <a:gd name="T70" fmla="*/ 0 w 656"/>
                <a:gd name="T71" fmla="*/ 0 h 745"/>
                <a:gd name="T72" fmla="*/ 0 w 656"/>
                <a:gd name="T73" fmla="*/ 0 h 745"/>
                <a:gd name="T74" fmla="*/ 0 w 656"/>
                <a:gd name="T75" fmla="*/ 0 h 745"/>
                <a:gd name="T76" fmla="*/ 0 w 656"/>
                <a:gd name="T77" fmla="*/ 0 h 745"/>
                <a:gd name="T78" fmla="*/ 0 w 656"/>
                <a:gd name="T79" fmla="*/ 0 h 745"/>
                <a:gd name="T80" fmla="*/ 0 w 656"/>
                <a:gd name="T81" fmla="*/ 0 h 745"/>
                <a:gd name="T82" fmla="*/ 0 w 656"/>
                <a:gd name="T83" fmla="*/ 0 h 745"/>
                <a:gd name="T84" fmla="*/ 0 w 656"/>
                <a:gd name="T85" fmla="*/ 0 h 745"/>
                <a:gd name="T86" fmla="*/ 0 w 656"/>
                <a:gd name="T87" fmla="*/ 0 h 745"/>
                <a:gd name="T88" fmla="*/ 0 w 656"/>
                <a:gd name="T89" fmla="*/ 0 h 745"/>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656"/>
                <a:gd name="T136" fmla="*/ 0 h 745"/>
                <a:gd name="T137" fmla="*/ 656 w 656"/>
                <a:gd name="T138" fmla="*/ 745 h 745"/>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656" h="745">
                  <a:moveTo>
                    <a:pt x="160" y="745"/>
                  </a:moveTo>
                  <a:lnTo>
                    <a:pt x="160" y="713"/>
                  </a:lnTo>
                  <a:lnTo>
                    <a:pt x="173" y="711"/>
                  </a:lnTo>
                  <a:lnTo>
                    <a:pt x="185" y="707"/>
                  </a:lnTo>
                  <a:lnTo>
                    <a:pt x="196" y="704"/>
                  </a:lnTo>
                  <a:lnTo>
                    <a:pt x="206" y="700"/>
                  </a:lnTo>
                  <a:lnTo>
                    <a:pt x="214" y="695"/>
                  </a:lnTo>
                  <a:lnTo>
                    <a:pt x="222" y="691"/>
                  </a:lnTo>
                  <a:lnTo>
                    <a:pt x="228" y="685"/>
                  </a:lnTo>
                  <a:lnTo>
                    <a:pt x="233" y="680"/>
                  </a:lnTo>
                  <a:lnTo>
                    <a:pt x="237" y="673"/>
                  </a:lnTo>
                  <a:lnTo>
                    <a:pt x="242" y="667"/>
                  </a:lnTo>
                  <a:lnTo>
                    <a:pt x="244" y="659"/>
                  </a:lnTo>
                  <a:lnTo>
                    <a:pt x="246" y="650"/>
                  </a:lnTo>
                  <a:lnTo>
                    <a:pt x="249" y="630"/>
                  </a:lnTo>
                  <a:lnTo>
                    <a:pt x="250" y="606"/>
                  </a:lnTo>
                  <a:lnTo>
                    <a:pt x="250" y="66"/>
                  </a:lnTo>
                  <a:lnTo>
                    <a:pt x="179" y="66"/>
                  </a:lnTo>
                  <a:lnTo>
                    <a:pt x="162" y="66"/>
                  </a:lnTo>
                  <a:lnTo>
                    <a:pt x="148" y="67"/>
                  </a:lnTo>
                  <a:lnTo>
                    <a:pt x="135" y="69"/>
                  </a:lnTo>
                  <a:lnTo>
                    <a:pt x="122" y="72"/>
                  </a:lnTo>
                  <a:lnTo>
                    <a:pt x="110" y="75"/>
                  </a:lnTo>
                  <a:lnTo>
                    <a:pt x="97" y="81"/>
                  </a:lnTo>
                  <a:lnTo>
                    <a:pt x="87" y="86"/>
                  </a:lnTo>
                  <a:lnTo>
                    <a:pt x="77" y="93"/>
                  </a:lnTo>
                  <a:lnTo>
                    <a:pt x="68" y="101"/>
                  </a:lnTo>
                  <a:lnTo>
                    <a:pt x="59" y="110"/>
                  </a:lnTo>
                  <a:lnTo>
                    <a:pt x="51" y="118"/>
                  </a:lnTo>
                  <a:lnTo>
                    <a:pt x="44" y="129"/>
                  </a:lnTo>
                  <a:lnTo>
                    <a:pt x="37" y="140"/>
                  </a:lnTo>
                  <a:lnTo>
                    <a:pt x="32" y="153"/>
                  </a:lnTo>
                  <a:lnTo>
                    <a:pt x="26" y="167"/>
                  </a:lnTo>
                  <a:lnTo>
                    <a:pt x="21" y="181"/>
                  </a:lnTo>
                  <a:lnTo>
                    <a:pt x="0" y="181"/>
                  </a:lnTo>
                  <a:lnTo>
                    <a:pt x="7" y="0"/>
                  </a:lnTo>
                  <a:lnTo>
                    <a:pt x="29" y="0"/>
                  </a:lnTo>
                  <a:lnTo>
                    <a:pt x="36" y="3"/>
                  </a:lnTo>
                  <a:lnTo>
                    <a:pt x="45" y="6"/>
                  </a:lnTo>
                  <a:lnTo>
                    <a:pt x="54" y="8"/>
                  </a:lnTo>
                  <a:lnTo>
                    <a:pt x="62" y="11"/>
                  </a:lnTo>
                  <a:lnTo>
                    <a:pt x="72" y="13"/>
                  </a:lnTo>
                  <a:lnTo>
                    <a:pt x="82" y="14"/>
                  </a:lnTo>
                  <a:lnTo>
                    <a:pt x="91" y="14"/>
                  </a:lnTo>
                  <a:lnTo>
                    <a:pt x="100" y="14"/>
                  </a:lnTo>
                  <a:lnTo>
                    <a:pt x="556" y="14"/>
                  </a:lnTo>
                  <a:lnTo>
                    <a:pt x="575" y="14"/>
                  </a:lnTo>
                  <a:lnTo>
                    <a:pt x="593" y="11"/>
                  </a:lnTo>
                  <a:lnTo>
                    <a:pt x="603" y="10"/>
                  </a:lnTo>
                  <a:lnTo>
                    <a:pt x="612" y="6"/>
                  </a:lnTo>
                  <a:lnTo>
                    <a:pt x="620" y="4"/>
                  </a:lnTo>
                  <a:lnTo>
                    <a:pt x="626" y="0"/>
                  </a:lnTo>
                  <a:lnTo>
                    <a:pt x="648" y="0"/>
                  </a:lnTo>
                  <a:lnTo>
                    <a:pt x="656" y="181"/>
                  </a:lnTo>
                  <a:lnTo>
                    <a:pt x="635" y="181"/>
                  </a:lnTo>
                  <a:lnTo>
                    <a:pt x="631" y="167"/>
                  </a:lnTo>
                  <a:lnTo>
                    <a:pt x="625" y="153"/>
                  </a:lnTo>
                  <a:lnTo>
                    <a:pt x="619" y="140"/>
                  </a:lnTo>
                  <a:lnTo>
                    <a:pt x="612" y="129"/>
                  </a:lnTo>
                  <a:lnTo>
                    <a:pt x="605" y="118"/>
                  </a:lnTo>
                  <a:lnTo>
                    <a:pt x="597" y="110"/>
                  </a:lnTo>
                  <a:lnTo>
                    <a:pt x="589" y="101"/>
                  </a:lnTo>
                  <a:lnTo>
                    <a:pt x="579" y="93"/>
                  </a:lnTo>
                  <a:lnTo>
                    <a:pt x="569" y="86"/>
                  </a:lnTo>
                  <a:lnTo>
                    <a:pt x="558" y="81"/>
                  </a:lnTo>
                  <a:lnTo>
                    <a:pt x="547" y="75"/>
                  </a:lnTo>
                  <a:lnTo>
                    <a:pt x="535" y="72"/>
                  </a:lnTo>
                  <a:lnTo>
                    <a:pt x="522" y="69"/>
                  </a:lnTo>
                  <a:lnTo>
                    <a:pt x="508" y="67"/>
                  </a:lnTo>
                  <a:lnTo>
                    <a:pt x="493" y="66"/>
                  </a:lnTo>
                  <a:lnTo>
                    <a:pt x="478" y="66"/>
                  </a:lnTo>
                  <a:lnTo>
                    <a:pt x="406" y="66"/>
                  </a:lnTo>
                  <a:lnTo>
                    <a:pt x="406" y="608"/>
                  </a:lnTo>
                  <a:lnTo>
                    <a:pt x="406" y="620"/>
                  </a:lnTo>
                  <a:lnTo>
                    <a:pt x="408" y="631"/>
                  </a:lnTo>
                  <a:lnTo>
                    <a:pt x="409" y="642"/>
                  </a:lnTo>
                  <a:lnTo>
                    <a:pt x="411" y="651"/>
                  </a:lnTo>
                  <a:lnTo>
                    <a:pt x="413" y="660"/>
                  </a:lnTo>
                  <a:lnTo>
                    <a:pt x="416" y="669"/>
                  </a:lnTo>
                  <a:lnTo>
                    <a:pt x="421" y="675"/>
                  </a:lnTo>
                  <a:lnTo>
                    <a:pt x="425" y="682"/>
                  </a:lnTo>
                  <a:lnTo>
                    <a:pt x="431" y="688"/>
                  </a:lnTo>
                  <a:lnTo>
                    <a:pt x="436" y="693"/>
                  </a:lnTo>
                  <a:lnTo>
                    <a:pt x="444" y="697"/>
                  </a:lnTo>
                  <a:lnTo>
                    <a:pt x="452" y="702"/>
                  </a:lnTo>
                  <a:lnTo>
                    <a:pt x="460" y="705"/>
                  </a:lnTo>
                  <a:lnTo>
                    <a:pt x="470" y="708"/>
                  </a:lnTo>
                  <a:lnTo>
                    <a:pt x="481" y="711"/>
                  </a:lnTo>
                  <a:lnTo>
                    <a:pt x="493" y="713"/>
                  </a:lnTo>
                  <a:lnTo>
                    <a:pt x="493" y="745"/>
                  </a:lnTo>
                  <a:lnTo>
                    <a:pt x="160" y="74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59" name="Freeform 921"/>
            <p:cNvSpPr>
              <a:spLocks noChangeAspect="1"/>
            </p:cNvSpPr>
            <p:nvPr/>
          </p:nvSpPr>
          <p:spPr bwMode="auto">
            <a:xfrm>
              <a:off x="4799" y="1355"/>
              <a:ext cx="238" cy="244"/>
            </a:xfrm>
            <a:custGeom>
              <a:avLst/>
              <a:gdLst>
                <a:gd name="T0" fmla="*/ 0 w 713"/>
                <a:gd name="T1" fmla="*/ 0 h 731"/>
                <a:gd name="T2" fmla="*/ 0 w 713"/>
                <a:gd name="T3" fmla="*/ 0 h 731"/>
                <a:gd name="T4" fmla="*/ 0 w 713"/>
                <a:gd name="T5" fmla="*/ 0 h 731"/>
                <a:gd name="T6" fmla="*/ 0 w 713"/>
                <a:gd name="T7" fmla="*/ 0 h 731"/>
                <a:gd name="T8" fmla="*/ 0 w 713"/>
                <a:gd name="T9" fmla="*/ 0 h 731"/>
                <a:gd name="T10" fmla="*/ 0 w 713"/>
                <a:gd name="T11" fmla="*/ 0 h 731"/>
                <a:gd name="T12" fmla="*/ 0 w 713"/>
                <a:gd name="T13" fmla="*/ 0 h 731"/>
                <a:gd name="T14" fmla="*/ 0 w 713"/>
                <a:gd name="T15" fmla="*/ 0 h 731"/>
                <a:gd name="T16" fmla="*/ 0 w 713"/>
                <a:gd name="T17" fmla="*/ 0 h 731"/>
                <a:gd name="T18" fmla="*/ 0 w 713"/>
                <a:gd name="T19" fmla="*/ 0 h 731"/>
                <a:gd name="T20" fmla="*/ 0 w 713"/>
                <a:gd name="T21" fmla="*/ 0 h 731"/>
                <a:gd name="T22" fmla="*/ 0 w 713"/>
                <a:gd name="T23" fmla="*/ 0 h 731"/>
                <a:gd name="T24" fmla="*/ 0 w 713"/>
                <a:gd name="T25" fmla="*/ 0 h 731"/>
                <a:gd name="T26" fmla="*/ 0 w 713"/>
                <a:gd name="T27" fmla="*/ 0 h 731"/>
                <a:gd name="T28" fmla="*/ 0 w 713"/>
                <a:gd name="T29" fmla="*/ 0 h 731"/>
                <a:gd name="T30" fmla="*/ 0 w 713"/>
                <a:gd name="T31" fmla="*/ 0 h 731"/>
                <a:gd name="T32" fmla="*/ 0 w 713"/>
                <a:gd name="T33" fmla="*/ 0 h 731"/>
                <a:gd name="T34" fmla="*/ 0 w 713"/>
                <a:gd name="T35" fmla="*/ 0 h 731"/>
                <a:gd name="T36" fmla="*/ 0 w 713"/>
                <a:gd name="T37" fmla="*/ 0 h 731"/>
                <a:gd name="T38" fmla="*/ 0 w 713"/>
                <a:gd name="T39" fmla="*/ 0 h 731"/>
                <a:gd name="T40" fmla="*/ 0 w 713"/>
                <a:gd name="T41" fmla="*/ 0 h 731"/>
                <a:gd name="T42" fmla="*/ 0 w 713"/>
                <a:gd name="T43" fmla="*/ 0 h 731"/>
                <a:gd name="T44" fmla="*/ 0 w 713"/>
                <a:gd name="T45" fmla="*/ 0 h 731"/>
                <a:gd name="T46" fmla="*/ 0 w 713"/>
                <a:gd name="T47" fmla="*/ 0 h 731"/>
                <a:gd name="T48" fmla="*/ 0 w 713"/>
                <a:gd name="T49" fmla="*/ 0 h 731"/>
                <a:gd name="T50" fmla="*/ 0 w 713"/>
                <a:gd name="T51" fmla="*/ 0 h 731"/>
                <a:gd name="T52" fmla="*/ 0 w 713"/>
                <a:gd name="T53" fmla="*/ 0 h 731"/>
                <a:gd name="T54" fmla="*/ 0 w 713"/>
                <a:gd name="T55" fmla="*/ 0 h 731"/>
                <a:gd name="T56" fmla="*/ 0 w 713"/>
                <a:gd name="T57" fmla="*/ 0 h 731"/>
                <a:gd name="T58" fmla="*/ 0 w 713"/>
                <a:gd name="T59" fmla="*/ 0 h 731"/>
                <a:gd name="T60" fmla="*/ 0 w 713"/>
                <a:gd name="T61" fmla="*/ 0 h 731"/>
                <a:gd name="T62" fmla="*/ 0 w 713"/>
                <a:gd name="T63" fmla="*/ 0 h 731"/>
                <a:gd name="T64" fmla="*/ 0 w 713"/>
                <a:gd name="T65" fmla="*/ 0 h 731"/>
                <a:gd name="T66" fmla="*/ 0 w 713"/>
                <a:gd name="T67" fmla="*/ 0 h 731"/>
                <a:gd name="T68" fmla="*/ 0 w 713"/>
                <a:gd name="T69" fmla="*/ 0 h 731"/>
                <a:gd name="T70" fmla="*/ 0 w 713"/>
                <a:gd name="T71" fmla="*/ 0 h 731"/>
                <a:gd name="T72" fmla="*/ 0 w 713"/>
                <a:gd name="T73" fmla="*/ 0 h 731"/>
                <a:gd name="T74" fmla="*/ 0 w 713"/>
                <a:gd name="T75" fmla="*/ 0 h 731"/>
                <a:gd name="T76" fmla="*/ 0 w 713"/>
                <a:gd name="T77" fmla="*/ 0 h 731"/>
                <a:gd name="T78" fmla="*/ 0 w 713"/>
                <a:gd name="T79" fmla="*/ 0 h 731"/>
                <a:gd name="T80" fmla="*/ 0 w 713"/>
                <a:gd name="T81" fmla="*/ 0 h 731"/>
                <a:gd name="T82" fmla="*/ 0 w 713"/>
                <a:gd name="T83" fmla="*/ 0 h 731"/>
                <a:gd name="T84" fmla="*/ 0 w 713"/>
                <a:gd name="T85" fmla="*/ 0 h 731"/>
                <a:gd name="T86" fmla="*/ 0 w 713"/>
                <a:gd name="T87" fmla="*/ 0 h 731"/>
                <a:gd name="T88" fmla="*/ 0 w 713"/>
                <a:gd name="T89" fmla="*/ 0 h 731"/>
                <a:gd name="T90" fmla="*/ 0 w 713"/>
                <a:gd name="T91" fmla="*/ 0 h 731"/>
                <a:gd name="T92" fmla="*/ 0 w 713"/>
                <a:gd name="T93" fmla="*/ 0 h 731"/>
                <a:gd name="T94" fmla="*/ 0 w 713"/>
                <a:gd name="T95" fmla="*/ 0 h 731"/>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w 713"/>
                <a:gd name="T145" fmla="*/ 0 h 731"/>
                <a:gd name="T146" fmla="*/ 713 w 713"/>
                <a:gd name="T147" fmla="*/ 731 h 731"/>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T144" t="T145" r="T146" b="T147"/>
              <a:pathLst>
                <a:path w="713" h="731">
                  <a:moveTo>
                    <a:pt x="441" y="600"/>
                  </a:moveTo>
                  <a:lnTo>
                    <a:pt x="441" y="611"/>
                  </a:lnTo>
                  <a:lnTo>
                    <a:pt x="442" y="622"/>
                  </a:lnTo>
                  <a:lnTo>
                    <a:pt x="444" y="632"/>
                  </a:lnTo>
                  <a:lnTo>
                    <a:pt x="446" y="641"/>
                  </a:lnTo>
                  <a:lnTo>
                    <a:pt x="448" y="648"/>
                  </a:lnTo>
                  <a:lnTo>
                    <a:pt x="451" y="656"/>
                  </a:lnTo>
                  <a:lnTo>
                    <a:pt x="456" y="663"/>
                  </a:lnTo>
                  <a:lnTo>
                    <a:pt x="460" y="668"/>
                  </a:lnTo>
                  <a:lnTo>
                    <a:pt x="466" y="674"/>
                  </a:lnTo>
                  <a:lnTo>
                    <a:pt x="472" y="679"/>
                  </a:lnTo>
                  <a:lnTo>
                    <a:pt x="479" y="683"/>
                  </a:lnTo>
                  <a:lnTo>
                    <a:pt x="488" y="687"/>
                  </a:lnTo>
                  <a:lnTo>
                    <a:pt x="496" y="691"/>
                  </a:lnTo>
                  <a:lnTo>
                    <a:pt x="507" y="693"/>
                  </a:lnTo>
                  <a:lnTo>
                    <a:pt x="518" y="697"/>
                  </a:lnTo>
                  <a:lnTo>
                    <a:pt x="530" y="699"/>
                  </a:lnTo>
                  <a:lnTo>
                    <a:pt x="530" y="731"/>
                  </a:lnTo>
                  <a:lnTo>
                    <a:pt x="195" y="731"/>
                  </a:lnTo>
                  <a:lnTo>
                    <a:pt x="195" y="699"/>
                  </a:lnTo>
                  <a:lnTo>
                    <a:pt x="207" y="698"/>
                  </a:lnTo>
                  <a:lnTo>
                    <a:pt x="218" y="694"/>
                  </a:lnTo>
                  <a:lnTo>
                    <a:pt x="228" y="691"/>
                  </a:lnTo>
                  <a:lnTo>
                    <a:pt x="238" y="688"/>
                  </a:lnTo>
                  <a:lnTo>
                    <a:pt x="246" y="683"/>
                  </a:lnTo>
                  <a:lnTo>
                    <a:pt x="253" y="679"/>
                  </a:lnTo>
                  <a:lnTo>
                    <a:pt x="260" y="674"/>
                  </a:lnTo>
                  <a:lnTo>
                    <a:pt x="265" y="668"/>
                  </a:lnTo>
                  <a:lnTo>
                    <a:pt x="270" y="661"/>
                  </a:lnTo>
                  <a:lnTo>
                    <a:pt x="274" y="654"/>
                  </a:lnTo>
                  <a:lnTo>
                    <a:pt x="278" y="646"/>
                  </a:lnTo>
                  <a:lnTo>
                    <a:pt x="280" y="637"/>
                  </a:lnTo>
                  <a:lnTo>
                    <a:pt x="282" y="627"/>
                  </a:lnTo>
                  <a:lnTo>
                    <a:pt x="283" y="617"/>
                  </a:lnTo>
                  <a:lnTo>
                    <a:pt x="284" y="606"/>
                  </a:lnTo>
                  <a:lnTo>
                    <a:pt x="284" y="595"/>
                  </a:lnTo>
                  <a:lnTo>
                    <a:pt x="284" y="388"/>
                  </a:lnTo>
                  <a:lnTo>
                    <a:pt x="101" y="105"/>
                  </a:lnTo>
                  <a:lnTo>
                    <a:pt x="88" y="88"/>
                  </a:lnTo>
                  <a:lnTo>
                    <a:pt x="76" y="72"/>
                  </a:lnTo>
                  <a:lnTo>
                    <a:pt x="65" y="60"/>
                  </a:lnTo>
                  <a:lnTo>
                    <a:pt x="54" y="50"/>
                  </a:lnTo>
                  <a:lnTo>
                    <a:pt x="42" y="43"/>
                  </a:lnTo>
                  <a:lnTo>
                    <a:pt x="29" y="38"/>
                  </a:lnTo>
                  <a:lnTo>
                    <a:pt x="16" y="34"/>
                  </a:lnTo>
                  <a:lnTo>
                    <a:pt x="0" y="32"/>
                  </a:lnTo>
                  <a:lnTo>
                    <a:pt x="0" y="0"/>
                  </a:lnTo>
                  <a:lnTo>
                    <a:pt x="324" y="0"/>
                  </a:lnTo>
                  <a:lnTo>
                    <a:pt x="324" y="32"/>
                  </a:lnTo>
                  <a:lnTo>
                    <a:pt x="314" y="33"/>
                  </a:lnTo>
                  <a:lnTo>
                    <a:pt x="304" y="34"/>
                  </a:lnTo>
                  <a:lnTo>
                    <a:pt x="296" y="36"/>
                  </a:lnTo>
                  <a:lnTo>
                    <a:pt x="290" y="38"/>
                  </a:lnTo>
                  <a:lnTo>
                    <a:pt x="284" y="42"/>
                  </a:lnTo>
                  <a:lnTo>
                    <a:pt x="280" y="46"/>
                  </a:lnTo>
                  <a:lnTo>
                    <a:pt x="276" y="50"/>
                  </a:lnTo>
                  <a:lnTo>
                    <a:pt x="274" y="56"/>
                  </a:lnTo>
                  <a:lnTo>
                    <a:pt x="272" y="61"/>
                  </a:lnTo>
                  <a:lnTo>
                    <a:pt x="272" y="68"/>
                  </a:lnTo>
                  <a:lnTo>
                    <a:pt x="273" y="75"/>
                  </a:lnTo>
                  <a:lnTo>
                    <a:pt x="274" y="82"/>
                  </a:lnTo>
                  <a:lnTo>
                    <a:pt x="278" y="90"/>
                  </a:lnTo>
                  <a:lnTo>
                    <a:pt x="281" y="99"/>
                  </a:lnTo>
                  <a:lnTo>
                    <a:pt x="286" y="109"/>
                  </a:lnTo>
                  <a:lnTo>
                    <a:pt x="292" y="117"/>
                  </a:lnTo>
                  <a:lnTo>
                    <a:pt x="414" y="306"/>
                  </a:lnTo>
                  <a:lnTo>
                    <a:pt x="523" y="152"/>
                  </a:lnTo>
                  <a:lnTo>
                    <a:pt x="529" y="142"/>
                  </a:lnTo>
                  <a:lnTo>
                    <a:pt x="535" y="132"/>
                  </a:lnTo>
                  <a:lnTo>
                    <a:pt x="539" y="122"/>
                  </a:lnTo>
                  <a:lnTo>
                    <a:pt x="544" y="112"/>
                  </a:lnTo>
                  <a:lnTo>
                    <a:pt x="546" y="102"/>
                  </a:lnTo>
                  <a:lnTo>
                    <a:pt x="547" y="93"/>
                  </a:lnTo>
                  <a:lnTo>
                    <a:pt x="548" y="85"/>
                  </a:lnTo>
                  <a:lnTo>
                    <a:pt x="547" y="77"/>
                  </a:lnTo>
                  <a:lnTo>
                    <a:pt x="545" y="69"/>
                  </a:lnTo>
                  <a:lnTo>
                    <a:pt x="541" y="63"/>
                  </a:lnTo>
                  <a:lnTo>
                    <a:pt x="537" y="56"/>
                  </a:lnTo>
                  <a:lnTo>
                    <a:pt x="530" y="49"/>
                  </a:lnTo>
                  <a:lnTo>
                    <a:pt x="524" y="44"/>
                  </a:lnTo>
                  <a:lnTo>
                    <a:pt x="515" y="39"/>
                  </a:lnTo>
                  <a:lnTo>
                    <a:pt x="505" y="35"/>
                  </a:lnTo>
                  <a:lnTo>
                    <a:pt x="493" y="32"/>
                  </a:lnTo>
                  <a:lnTo>
                    <a:pt x="493" y="0"/>
                  </a:lnTo>
                  <a:lnTo>
                    <a:pt x="713" y="0"/>
                  </a:lnTo>
                  <a:lnTo>
                    <a:pt x="713" y="32"/>
                  </a:lnTo>
                  <a:lnTo>
                    <a:pt x="700" y="34"/>
                  </a:lnTo>
                  <a:lnTo>
                    <a:pt x="687" y="38"/>
                  </a:lnTo>
                  <a:lnTo>
                    <a:pt x="673" y="45"/>
                  </a:lnTo>
                  <a:lnTo>
                    <a:pt x="660" y="54"/>
                  </a:lnTo>
                  <a:lnTo>
                    <a:pt x="647" y="64"/>
                  </a:lnTo>
                  <a:lnTo>
                    <a:pt x="634" y="77"/>
                  </a:lnTo>
                  <a:lnTo>
                    <a:pt x="621" y="91"/>
                  </a:lnTo>
                  <a:lnTo>
                    <a:pt x="608" y="109"/>
                  </a:lnTo>
                  <a:lnTo>
                    <a:pt x="441" y="347"/>
                  </a:lnTo>
                  <a:lnTo>
                    <a:pt x="441" y="60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60" name="Freeform 922"/>
            <p:cNvSpPr>
              <a:spLocks noChangeAspect="1" noEditPoints="1"/>
            </p:cNvSpPr>
            <p:nvPr/>
          </p:nvSpPr>
          <p:spPr bwMode="auto">
            <a:xfrm>
              <a:off x="591" y="358"/>
              <a:ext cx="1327" cy="1439"/>
            </a:xfrm>
            <a:custGeom>
              <a:avLst/>
              <a:gdLst>
                <a:gd name="T0" fmla="*/ 0 w 3982"/>
                <a:gd name="T1" fmla="*/ 0 h 4319"/>
                <a:gd name="T2" fmla="*/ 0 w 3982"/>
                <a:gd name="T3" fmla="*/ 0 h 4319"/>
                <a:gd name="T4" fmla="*/ 1 w 3982"/>
                <a:gd name="T5" fmla="*/ 0 h 4319"/>
                <a:gd name="T6" fmla="*/ 1 w 3982"/>
                <a:gd name="T7" fmla="*/ 0 h 4319"/>
                <a:gd name="T8" fmla="*/ 1 w 3982"/>
                <a:gd name="T9" fmla="*/ 0 h 4319"/>
                <a:gd name="T10" fmla="*/ 1 w 3982"/>
                <a:gd name="T11" fmla="*/ 0 h 4319"/>
                <a:gd name="T12" fmla="*/ 1 w 3982"/>
                <a:gd name="T13" fmla="*/ 0 h 4319"/>
                <a:gd name="T14" fmla="*/ 1 w 3982"/>
                <a:gd name="T15" fmla="*/ 0 h 4319"/>
                <a:gd name="T16" fmla="*/ 1 w 3982"/>
                <a:gd name="T17" fmla="*/ 0 h 4319"/>
                <a:gd name="T18" fmla="*/ 1 w 3982"/>
                <a:gd name="T19" fmla="*/ 0 h 4319"/>
                <a:gd name="T20" fmla="*/ 1 w 3982"/>
                <a:gd name="T21" fmla="*/ 0 h 4319"/>
                <a:gd name="T22" fmla="*/ 1 w 3982"/>
                <a:gd name="T23" fmla="*/ 1 h 4319"/>
                <a:gd name="T24" fmla="*/ 1 w 3982"/>
                <a:gd name="T25" fmla="*/ 1 h 4319"/>
                <a:gd name="T26" fmla="*/ 0 w 3982"/>
                <a:gd name="T27" fmla="*/ 0 h 4319"/>
                <a:gd name="T28" fmla="*/ 0 w 3982"/>
                <a:gd name="T29" fmla="*/ 1 h 4319"/>
                <a:gd name="T30" fmla="*/ 0 w 3982"/>
                <a:gd name="T31" fmla="*/ 1 h 4319"/>
                <a:gd name="T32" fmla="*/ 0 w 3982"/>
                <a:gd name="T33" fmla="*/ 1 h 4319"/>
                <a:gd name="T34" fmla="*/ 0 w 3982"/>
                <a:gd name="T35" fmla="*/ 1 h 4319"/>
                <a:gd name="T36" fmla="*/ 0 w 3982"/>
                <a:gd name="T37" fmla="*/ 0 h 4319"/>
                <a:gd name="T38" fmla="*/ 0 w 3982"/>
                <a:gd name="T39" fmla="*/ 0 h 4319"/>
                <a:gd name="T40" fmla="*/ 0 w 3982"/>
                <a:gd name="T41" fmla="*/ 1 h 4319"/>
                <a:gd name="T42" fmla="*/ 0 w 3982"/>
                <a:gd name="T43" fmla="*/ 1 h 4319"/>
                <a:gd name="T44" fmla="*/ 0 w 3982"/>
                <a:gd name="T45" fmla="*/ 0 h 4319"/>
                <a:gd name="T46" fmla="*/ 0 w 3982"/>
                <a:gd name="T47" fmla="*/ 0 h 4319"/>
                <a:gd name="T48" fmla="*/ 0 w 3982"/>
                <a:gd name="T49" fmla="*/ 0 h 4319"/>
                <a:gd name="T50" fmla="*/ 0 w 3982"/>
                <a:gd name="T51" fmla="*/ 0 h 4319"/>
                <a:gd name="T52" fmla="*/ 0 w 3982"/>
                <a:gd name="T53" fmla="*/ 0 h 4319"/>
                <a:gd name="T54" fmla="*/ 0 w 3982"/>
                <a:gd name="T55" fmla="*/ 0 h 4319"/>
                <a:gd name="T56" fmla="*/ 0 w 3982"/>
                <a:gd name="T57" fmla="*/ 0 h 4319"/>
                <a:gd name="T58" fmla="*/ 0 w 3982"/>
                <a:gd name="T59" fmla="*/ 0 h 4319"/>
                <a:gd name="T60" fmla="*/ 0 w 3982"/>
                <a:gd name="T61" fmla="*/ 0 h 4319"/>
                <a:gd name="T62" fmla="*/ 0 w 3982"/>
                <a:gd name="T63" fmla="*/ 0 h 4319"/>
                <a:gd name="T64" fmla="*/ 0 w 3982"/>
                <a:gd name="T65" fmla="*/ 0 h 4319"/>
                <a:gd name="T66" fmla="*/ 0 w 3982"/>
                <a:gd name="T67" fmla="*/ 0 h 4319"/>
                <a:gd name="T68" fmla="*/ 0 w 3982"/>
                <a:gd name="T69" fmla="*/ 0 h 4319"/>
                <a:gd name="T70" fmla="*/ 0 w 3982"/>
                <a:gd name="T71" fmla="*/ 0 h 4319"/>
                <a:gd name="T72" fmla="*/ 0 w 3982"/>
                <a:gd name="T73" fmla="*/ 0 h 4319"/>
                <a:gd name="T74" fmla="*/ 0 w 3982"/>
                <a:gd name="T75" fmla="*/ 0 h 4319"/>
                <a:gd name="T76" fmla="*/ 0 w 3982"/>
                <a:gd name="T77" fmla="*/ 0 h 4319"/>
                <a:gd name="T78" fmla="*/ 0 w 3982"/>
                <a:gd name="T79" fmla="*/ 0 h 4319"/>
                <a:gd name="T80" fmla="*/ 0 w 3982"/>
                <a:gd name="T81" fmla="*/ 0 h 4319"/>
                <a:gd name="T82" fmla="*/ 0 w 3982"/>
                <a:gd name="T83" fmla="*/ 0 h 4319"/>
                <a:gd name="T84" fmla="*/ 0 w 3982"/>
                <a:gd name="T85" fmla="*/ 0 h 4319"/>
                <a:gd name="T86" fmla="*/ 0 w 3982"/>
                <a:gd name="T87" fmla="*/ 1 h 4319"/>
                <a:gd name="T88" fmla="*/ 0 w 3982"/>
                <a:gd name="T89" fmla="*/ 1 h 4319"/>
                <a:gd name="T90" fmla="*/ 0 w 3982"/>
                <a:gd name="T91" fmla="*/ 1 h 4319"/>
                <a:gd name="T92" fmla="*/ 0 w 3982"/>
                <a:gd name="T93" fmla="*/ 1 h 4319"/>
                <a:gd name="T94" fmla="*/ 0 w 3982"/>
                <a:gd name="T95" fmla="*/ 1 h 4319"/>
                <a:gd name="T96" fmla="*/ 0 w 3982"/>
                <a:gd name="T97" fmla="*/ 1 h 4319"/>
                <a:gd name="T98" fmla="*/ 0 w 3982"/>
                <a:gd name="T99" fmla="*/ 1 h 4319"/>
                <a:gd name="T100" fmla="*/ 1 w 3982"/>
                <a:gd name="T101" fmla="*/ 1 h 4319"/>
                <a:gd name="T102" fmla="*/ 1 w 3982"/>
                <a:gd name="T103" fmla="*/ 0 h 4319"/>
                <a:gd name="T104" fmla="*/ 1 w 3982"/>
                <a:gd name="T105" fmla="*/ 0 h 4319"/>
                <a:gd name="T106" fmla="*/ 1 w 3982"/>
                <a:gd name="T107" fmla="*/ 0 h 4319"/>
                <a:gd name="T108" fmla="*/ 1 w 3982"/>
                <a:gd name="T109" fmla="*/ 0 h 4319"/>
                <a:gd name="T110" fmla="*/ 1 w 3982"/>
                <a:gd name="T111" fmla="*/ 0 h 4319"/>
                <a:gd name="T112" fmla="*/ 1 w 3982"/>
                <a:gd name="T113" fmla="*/ 0 h 4319"/>
                <a:gd name="T114" fmla="*/ 0 w 3982"/>
                <a:gd name="T115" fmla="*/ 0 h 4319"/>
                <a:gd name="T116" fmla="*/ 0 w 3982"/>
                <a:gd name="T117" fmla="*/ 0 h 4319"/>
                <a:gd name="T118" fmla="*/ 0 w 3982"/>
                <a:gd name="T119" fmla="*/ 0 h 4319"/>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w 3982"/>
                <a:gd name="T181" fmla="*/ 0 h 4319"/>
                <a:gd name="T182" fmla="*/ 3982 w 3982"/>
                <a:gd name="T183" fmla="*/ 4319 h 4319"/>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T180" t="T181" r="T182" b="T183"/>
              <a:pathLst>
                <a:path w="3982" h="4319">
                  <a:moveTo>
                    <a:pt x="3210" y="3724"/>
                  </a:moveTo>
                  <a:lnTo>
                    <a:pt x="2993" y="1159"/>
                  </a:lnTo>
                  <a:lnTo>
                    <a:pt x="2587" y="528"/>
                  </a:lnTo>
                  <a:lnTo>
                    <a:pt x="2655" y="552"/>
                  </a:lnTo>
                  <a:lnTo>
                    <a:pt x="2722" y="580"/>
                  </a:lnTo>
                  <a:lnTo>
                    <a:pt x="2787" y="611"/>
                  </a:lnTo>
                  <a:lnTo>
                    <a:pt x="2852" y="642"/>
                  </a:lnTo>
                  <a:lnTo>
                    <a:pt x="2915" y="678"/>
                  </a:lnTo>
                  <a:lnTo>
                    <a:pt x="2976" y="714"/>
                  </a:lnTo>
                  <a:lnTo>
                    <a:pt x="3036" y="753"/>
                  </a:lnTo>
                  <a:lnTo>
                    <a:pt x="3094" y="795"/>
                  </a:lnTo>
                  <a:lnTo>
                    <a:pt x="3150" y="839"/>
                  </a:lnTo>
                  <a:lnTo>
                    <a:pt x="3205" y="885"/>
                  </a:lnTo>
                  <a:lnTo>
                    <a:pt x="3258" y="934"/>
                  </a:lnTo>
                  <a:lnTo>
                    <a:pt x="3309" y="983"/>
                  </a:lnTo>
                  <a:lnTo>
                    <a:pt x="3358" y="1035"/>
                  </a:lnTo>
                  <a:lnTo>
                    <a:pt x="3405" y="1089"/>
                  </a:lnTo>
                  <a:lnTo>
                    <a:pt x="3450" y="1145"/>
                  </a:lnTo>
                  <a:lnTo>
                    <a:pt x="3493" y="1202"/>
                  </a:lnTo>
                  <a:lnTo>
                    <a:pt x="3535" y="1260"/>
                  </a:lnTo>
                  <a:lnTo>
                    <a:pt x="3573" y="1322"/>
                  </a:lnTo>
                  <a:lnTo>
                    <a:pt x="3610" y="1383"/>
                  </a:lnTo>
                  <a:lnTo>
                    <a:pt x="3644" y="1447"/>
                  </a:lnTo>
                  <a:lnTo>
                    <a:pt x="3676" y="1512"/>
                  </a:lnTo>
                  <a:lnTo>
                    <a:pt x="3704" y="1579"/>
                  </a:lnTo>
                  <a:lnTo>
                    <a:pt x="3732" y="1647"/>
                  </a:lnTo>
                  <a:lnTo>
                    <a:pt x="3756" y="1715"/>
                  </a:lnTo>
                  <a:lnTo>
                    <a:pt x="3777" y="1785"/>
                  </a:lnTo>
                  <a:lnTo>
                    <a:pt x="3795" y="1858"/>
                  </a:lnTo>
                  <a:lnTo>
                    <a:pt x="3812" y="1930"/>
                  </a:lnTo>
                  <a:lnTo>
                    <a:pt x="3825" y="2004"/>
                  </a:lnTo>
                  <a:lnTo>
                    <a:pt x="3836" y="2078"/>
                  </a:lnTo>
                  <a:lnTo>
                    <a:pt x="3844" y="2153"/>
                  </a:lnTo>
                  <a:lnTo>
                    <a:pt x="3848" y="2229"/>
                  </a:lnTo>
                  <a:lnTo>
                    <a:pt x="3849" y="2307"/>
                  </a:lnTo>
                  <a:lnTo>
                    <a:pt x="3848" y="2360"/>
                  </a:lnTo>
                  <a:lnTo>
                    <a:pt x="3846" y="2412"/>
                  </a:lnTo>
                  <a:lnTo>
                    <a:pt x="3843" y="2464"/>
                  </a:lnTo>
                  <a:lnTo>
                    <a:pt x="3838" y="2516"/>
                  </a:lnTo>
                  <a:lnTo>
                    <a:pt x="3832" y="2568"/>
                  </a:lnTo>
                  <a:lnTo>
                    <a:pt x="3824" y="2618"/>
                  </a:lnTo>
                  <a:lnTo>
                    <a:pt x="3815" y="2669"/>
                  </a:lnTo>
                  <a:lnTo>
                    <a:pt x="3804" y="2718"/>
                  </a:lnTo>
                  <a:lnTo>
                    <a:pt x="3793" y="2768"/>
                  </a:lnTo>
                  <a:lnTo>
                    <a:pt x="3780" y="2816"/>
                  </a:lnTo>
                  <a:lnTo>
                    <a:pt x="3766" y="2864"/>
                  </a:lnTo>
                  <a:lnTo>
                    <a:pt x="3750" y="2913"/>
                  </a:lnTo>
                  <a:lnTo>
                    <a:pt x="3734" y="2960"/>
                  </a:lnTo>
                  <a:lnTo>
                    <a:pt x="3716" y="3006"/>
                  </a:lnTo>
                  <a:lnTo>
                    <a:pt x="3696" y="3052"/>
                  </a:lnTo>
                  <a:lnTo>
                    <a:pt x="3677" y="3098"/>
                  </a:lnTo>
                  <a:lnTo>
                    <a:pt x="3656" y="3142"/>
                  </a:lnTo>
                  <a:lnTo>
                    <a:pt x="3633" y="3186"/>
                  </a:lnTo>
                  <a:lnTo>
                    <a:pt x="3610" y="3230"/>
                  </a:lnTo>
                  <a:lnTo>
                    <a:pt x="3584" y="3273"/>
                  </a:lnTo>
                  <a:lnTo>
                    <a:pt x="3559" y="3315"/>
                  </a:lnTo>
                  <a:lnTo>
                    <a:pt x="3533" y="3356"/>
                  </a:lnTo>
                  <a:lnTo>
                    <a:pt x="3504" y="3396"/>
                  </a:lnTo>
                  <a:lnTo>
                    <a:pt x="3475" y="3436"/>
                  </a:lnTo>
                  <a:lnTo>
                    <a:pt x="3446" y="3475"/>
                  </a:lnTo>
                  <a:lnTo>
                    <a:pt x="3415" y="3513"/>
                  </a:lnTo>
                  <a:lnTo>
                    <a:pt x="3383" y="3550"/>
                  </a:lnTo>
                  <a:lnTo>
                    <a:pt x="3350" y="3586"/>
                  </a:lnTo>
                  <a:lnTo>
                    <a:pt x="3317" y="3623"/>
                  </a:lnTo>
                  <a:lnTo>
                    <a:pt x="3283" y="3657"/>
                  </a:lnTo>
                  <a:lnTo>
                    <a:pt x="3247" y="3691"/>
                  </a:lnTo>
                  <a:lnTo>
                    <a:pt x="3210" y="3724"/>
                  </a:lnTo>
                  <a:close/>
                  <a:moveTo>
                    <a:pt x="1735" y="4167"/>
                  </a:moveTo>
                  <a:lnTo>
                    <a:pt x="1736" y="2064"/>
                  </a:lnTo>
                  <a:lnTo>
                    <a:pt x="1922" y="2064"/>
                  </a:lnTo>
                  <a:lnTo>
                    <a:pt x="1922" y="3169"/>
                  </a:lnTo>
                  <a:lnTo>
                    <a:pt x="2060" y="3169"/>
                  </a:lnTo>
                  <a:lnTo>
                    <a:pt x="2060" y="2064"/>
                  </a:lnTo>
                  <a:lnTo>
                    <a:pt x="2247" y="2064"/>
                  </a:lnTo>
                  <a:lnTo>
                    <a:pt x="2247" y="4167"/>
                  </a:lnTo>
                  <a:lnTo>
                    <a:pt x="2215" y="4171"/>
                  </a:lnTo>
                  <a:lnTo>
                    <a:pt x="2184" y="4174"/>
                  </a:lnTo>
                  <a:lnTo>
                    <a:pt x="2152" y="4178"/>
                  </a:lnTo>
                  <a:lnTo>
                    <a:pt x="2120" y="4180"/>
                  </a:lnTo>
                  <a:lnTo>
                    <a:pt x="2088" y="4182"/>
                  </a:lnTo>
                  <a:lnTo>
                    <a:pt x="2056" y="4184"/>
                  </a:lnTo>
                  <a:lnTo>
                    <a:pt x="2024" y="4184"/>
                  </a:lnTo>
                  <a:lnTo>
                    <a:pt x="1991" y="4185"/>
                  </a:lnTo>
                  <a:lnTo>
                    <a:pt x="1958" y="4184"/>
                  </a:lnTo>
                  <a:lnTo>
                    <a:pt x="1926" y="4184"/>
                  </a:lnTo>
                  <a:lnTo>
                    <a:pt x="1894" y="4182"/>
                  </a:lnTo>
                  <a:lnTo>
                    <a:pt x="1862" y="4180"/>
                  </a:lnTo>
                  <a:lnTo>
                    <a:pt x="1831" y="4178"/>
                  </a:lnTo>
                  <a:lnTo>
                    <a:pt x="1799" y="4174"/>
                  </a:lnTo>
                  <a:lnTo>
                    <a:pt x="1767" y="4171"/>
                  </a:lnTo>
                  <a:lnTo>
                    <a:pt x="1735" y="4167"/>
                  </a:lnTo>
                  <a:close/>
                  <a:moveTo>
                    <a:pt x="2476" y="356"/>
                  </a:moveTo>
                  <a:lnTo>
                    <a:pt x="2247" y="0"/>
                  </a:lnTo>
                  <a:lnTo>
                    <a:pt x="2247" y="1925"/>
                  </a:lnTo>
                  <a:lnTo>
                    <a:pt x="2060" y="1925"/>
                  </a:lnTo>
                  <a:lnTo>
                    <a:pt x="2060" y="1630"/>
                  </a:lnTo>
                  <a:lnTo>
                    <a:pt x="1922" y="1630"/>
                  </a:lnTo>
                  <a:lnTo>
                    <a:pt x="1922" y="1925"/>
                  </a:lnTo>
                  <a:lnTo>
                    <a:pt x="1736" y="1925"/>
                  </a:lnTo>
                  <a:lnTo>
                    <a:pt x="1736" y="680"/>
                  </a:lnTo>
                  <a:lnTo>
                    <a:pt x="1055" y="1730"/>
                  </a:lnTo>
                  <a:lnTo>
                    <a:pt x="805" y="3752"/>
                  </a:lnTo>
                  <a:lnTo>
                    <a:pt x="766" y="3719"/>
                  </a:lnTo>
                  <a:lnTo>
                    <a:pt x="730" y="3685"/>
                  </a:lnTo>
                  <a:lnTo>
                    <a:pt x="694" y="3651"/>
                  </a:lnTo>
                  <a:lnTo>
                    <a:pt x="659" y="3615"/>
                  </a:lnTo>
                  <a:lnTo>
                    <a:pt x="623" y="3579"/>
                  </a:lnTo>
                  <a:lnTo>
                    <a:pt x="590" y="3540"/>
                  </a:lnTo>
                  <a:lnTo>
                    <a:pt x="558" y="3502"/>
                  </a:lnTo>
                  <a:lnTo>
                    <a:pt x="527" y="3463"/>
                  </a:lnTo>
                  <a:lnTo>
                    <a:pt x="497" y="3423"/>
                  </a:lnTo>
                  <a:lnTo>
                    <a:pt x="467" y="3382"/>
                  </a:lnTo>
                  <a:lnTo>
                    <a:pt x="439" y="3339"/>
                  </a:lnTo>
                  <a:lnTo>
                    <a:pt x="412" y="3296"/>
                  </a:lnTo>
                  <a:lnTo>
                    <a:pt x="386" y="3253"/>
                  </a:lnTo>
                  <a:lnTo>
                    <a:pt x="362" y="3209"/>
                  </a:lnTo>
                  <a:lnTo>
                    <a:pt x="337" y="3164"/>
                  </a:lnTo>
                  <a:lnTo>
                    <a:pt x="315" y="3118"/>
                  </a:lnTo>
                  <a:lnTo>
                    <a:pt x="293" y="3072"/>
                  </a:lnTo>
                  <a:lnTo>
                    <a:pt x="274" y="3025"/>
                  </a:lnTo>
                  <a:lnTo>
                    <a:pt x="255" y="2978"/>
                  </a:lnTo>
                  <a:lnTo>
                    <a:pt x="237" y="2929"/>
                  </a:lnTo>
                  <a:lnTo>
                    <a:pt x="221" y="2880"/>
                  </a:lnTo>
                  <a:lnTo>
                    <a:pt x="207" y="2830"/>
                  </a:lnTo>
                  <a:lnTo>
                    <a:pt x="192" y="2780"/>
                  </a:lnTo>
                  <a:lnTo>
                    <a:pt x="180" y="2729"/>
                  </a:lnTo>
                  <a:lnTo>
                    <a:pt x="169" y="2679"/>
                  </a:lnTo>
                  <a:lnTo>
                    <a:pt x="160" y="2627"/>
                  </a:lnTo>
                  <a:lnTo>
                    <a:pt x="152" y="2574"/>
                  </a:lnTo>
                  <a:lnTo>
                    <a:pt x="145" y="2522"/>
                  </a:lnTo>
                  <a:lnTo>
                    <a:pt x="140" y="2469"/>
                  </a:lnTo>
                  <a:lnTo>
                    <a:pt x="136" y="2415"/>
                  </a:lnTo>
                  <a:lnTo>
                    <a:pt x="134" y="2361"/>
                  </a:lnTo>
                  <a:lnTo>
                    <a:pt x="133" y="2307"/>
                  </a:lnTo>
                  <a:lnTo>
                    <a:pt x="135" y="2211"/>
                  </a:lnTo>
                  <a:lnTo>
                    <a:pt x="143" y="2115"/>
                  </a:lnTo>
                  <a:lnTo>
                    <a:pt x="155" y="2020"/>
                  </a:lnTo>
                  <a:lnTo>
                    <a:pt x="171" y="1928"/>
                  </a:lnTo>
                  <a:lnTo>
                    <a:pt x="191" y="1838"/>
                  </a:lnTo>
                  <a:lnTo>
                    <a:pt x="217" y="1748"/>
                  </a:lnTo>
                  <a:lnTo>
                    <a:pt x="246" y="1661"/>
                  </a:lnTo>
                  <a:lnTo>
                    <a:pt x="279" y="1575"/>
                  </a:lnTo>
                  <a:lnTo>
                    <a:pt x="317" y="1493"/>
                  </a:lnTo>
                  <a:lnTo>
                    <a:pt x="357" y="1412"/>
                  </a:lnTo>
                  <a:lnTo>
                    <a:pt x="402" y="1334"/>
                  </a:lnTo>
                  <a:lnTo>
                    <a:pt x="451" y="1257"/>
                  </a:lnTo>
                  <a:lnTo>
                    <a:pt x="502" y="1183"/>
                  </a:lnTo>
                  <a:lnTo>
                    <a:pt x="557" y="1113"/>
                  </a:lnTo>
                  <a:lnTo>
                    <a:pt x="616" y="1045"/>
                  </a:lnTo>
                  <a:lnTo>
                    <a:pt x="677" y="979"/>
                  </a:lnTo>
                  <a:lnTo>
                    <a:pt x="742" y="917"/>
                  </a:lnTo>
                  <a:lnTo>
                    <a:pt x="809" y="858"/>
                  </a:lnTo>
                  <a:lnTo>
                    <a:pt x="879" y="802"/>
                  </a:lnTo>
                  <a:lnTo>
                    <a:pt x="952" y="750"/>
                  </a:lnTo>
                  <a:lnTo>
                    <a:pt x="1028" y="701"/>
                  </a:lnTo>
                  <a:lnTo>
                    <a:pt x="1106" y="656"/>
                  </a:lnTo>
                  <a:lnTo>
                    <a:pt x="1185" y="614"/>
                  </a:lnTo>
                  <a:lnTo>
                    <a:pt x="1268" y="577"/>
                  </a:lnTo>
                  <a:lnTo>
                    <a:pt x="1352" y="542"/>
                  </a:lnTo>
                  <a:lnTo>
                    <a:pt x="1439" y="514"/>
                  </a:lnTo>
                  <a:lnTo>
                    <a:pt x="1527" y="489"/>
                  </a:lnTo>
                  <a:lnTo>
                    <a:pt x="1617" y="467"/>
                  </a:lnTo>
                  <a:lnTo>
                    <a:pt x="1709" y="450"/>
                  </a:lnTo>
                  <a:lnTo>
                    <a:pt x="1801" y="439"/>
                  </a:lnTo>
                  <a:lnTo>
                    <a:pt x="1895" y="432"/>
                  </a:lnTo>
                  <a:lnTo>
                    <a:pt x="1991" y="429"/>
                  </a:lnTo>
                  <a:lnTo>
                    <a:pt x="2004" y="429"/>
                  </a:lnTo>
                  <a:lnTo>
                    <a:pt x="2016" y="429"/>
                  </a:lnTo>
                  <a:lnTo>
                    <a:pt x="2088" y="297"/>
                  </a:lnTo>
                  <a:lnTo>
                    <a:pt x="2064" y="296"/>
                  </a:lnTo>
                  <a:lnTo>
                    <a:pt x="2039" y="295"/>
                  </a:lnTo>
                  <a:lnTo>
                    <a:pt x="2015" y="295"/>
                  </a:lnTo>
                  <a:lnTo>
                    <a:pt x="1991" y="294"/>
                  </a:lnTo>
                  <a:lnTo>
                    <a:pt x="1889" y="297"/>
                  </a:lnTo>
                  <a:lnTo>
                    <a:pt x="1788" y="305"/>
                  </a:lnTo>
                  <a:lnTo>
                    <a:pt x="1688" y="318"/>
                  </a:lnTo>
                  <a:lnTo>
                    <a:pt x="1590" y="336"/>
                  </a:lnTo>
                  <a:lnTo>
                    <a:pt x="1493" y="358"/>
                  </a:lnTo>
                  <a:lnTo>
                    <a:pt x="1400" y="385"/>
                  </a:lnTo>
                  <a:lnTo>
                    <a:pt x="1306" y="417"/>
                  </a:lnTo>
                  <a:lnTo>
                    <a:pt x="1216" y="452"/>
                  </a:lnTo>
                  <a:lnTo>
                    <a:pt x="1128" y="493"/>
                  </a:lnTo>
                  <a:lnTo>
                    <a:pt x="1042" y="537"/>
                  </a:lnTo>
                  <a:lnTo>
                    <a:pt x="959" y="586"/>
                  </a:lnTo>
                  <a:lnTo>
                    <a:pt x="878" y="638"/>
                  </a:lnTo>
                  <a:lnTo>
                    <a:pt x="800" y="694"/>
                  </a:lnTo>
                  <a:lnTo>
                    <a:pt x="724" y="755"/>
                  </a:lnTo>
                  <a:lnTo>
                    <a:pt x="652" y="817"/>
                  </a:lnTo>
                  <a:lnTo>
                    <a:pt x="584" y="884"/>
                  </a:lnTo>
                  <a:lnTo>
                    <a:pt x="518" y="953"/>
                  </a:lnTo>
                  <a:lnTo>
                    <a:pt x="455" y="1027"/>
                  </a:lnTo>
                  <a:lnTo>
                    <a:pt x="396" y="1103"/>
                  </a:lnTo>
                  <a:lnTo>
                    <a:pt x="340" y="1182"/>
                  </a:lnTo>
                  <a:lnTo>
                    <a:pt x="288" y="1263"/>
                  </a:lnTo>
                  <a:lnTo>
                    <a:pt x="241" y="1348"/>
                  </a:lnTo>
                  <a:lnTo>
                    <a:pt x="197" y="1435"/>
                  </a:lnTo>
                  <a:lnTo>
                    <a:pt x="157" y="1524"/>
                  </a:lnTo>
                  <a:lnTo>
                    <a:pt x="121" y="1615"/>
                  </a:lnTo>
                  <a:lnTo>
                    <a:pt x="90" y="1708"/>
                  </a:lnTo>
                  <a:lnTo>
                    <a:pt x="63" y="1804"/>
                  </a:lnTo>
                  <a:lnTo>
                    <a:pt x="41" y="1902"/>
                  </a:lnTo>
                  <a:lnTo>
                    <a:pt x="23" y="2001"/>
                  </a:lnTo>
                  <a:lnTo>
                    <a:pt x="11" y="2102"/>
                  </a:lnTo>
                  <a:lnTo>
                    <a:pt x="3" y="2204"/>
                  </a:lnTo>
                  <a:lnTo>
                    <a:pt x="0" y="2307"/>
                  </a:lnTo>
                  <a:lnTo>
                    <a:pt x="3" y="2411"/>
                  </a:lnTo>
                  <a:lnTo>
                    <a:pt x="11" y="2513"/>
                  </a:lnTo>
                  <a:lnTo>
                    <a:pt x="23" y="2614"/>
                  </a:lnTo>
                  <a:lnTo>
                    <a:pt x="41" y="2713"/>
                  </a:lnTo>
                  <a:lnTo>
                    <a:pt x="63" y="2809"/>
                  </a:lnTo>
                  <a:lnTo>
                    <a:pt x="90" y="2905"/>
                  </a:lnTo>
                  <a:lnTo>
                    <a:pt x="121" y="2998"/>
                  </a:lnTo>
                  <a:lnTo>
                    <a:pt x="157" y="3091"/>
                  </a:lnTo>
                  <a:lnTo>
                    <a:pt x="197" y="3180"/>
                  </a:lnTo>
                  <a:lnTo>
                    <a:pt x="241" y="3267"/>
                  </a:lnTo>
                  <a:lnTo>
                    <a:pt x="288" y="3350"/>
                  </a:lnTo>
                  <a:lnTo>
                    <a:pt x="340" y="3433"/>
                  </a:lnTo>
                  <a:lnTo>
                    <a:pt x="396" y="3512"/>
                  </a:lnTo>
                  <a:lnTo>
                    <a:pt x="455" y="3587"/>
                  </a:lnTo>
                  <a:lnTo>
                    <a:pt x="518" y="3660"/>
                  </a:lnTo>
                  <a:lnTo>
                    <a:pt x="584" y="3730"/>
                  </a:lnTo>
                  <a:lnTo>
                    <a:pt x="652" y="3796"/>
                  </a:lnTo>
                  <a:lnTo>
                    <a:pt x="724" y="3860"/>
                  </a:lnTo>
                  <a:lnTo>
                    <a:pt x="800" y="3919"/>
                  </a:lnTo>
                  <a:lnTo>
                    <a:pt x="878" y="3975"/>
                  </a:lnTo>
                  <a:lnTo>
                    <a:pt x="959" y="4028"/>
                  </a:lnTo>
                  <a:lnTo>
                    <a:pt x="1042" y="4077"/>
                  </a:lnTo>
                  <a:lnTo>
                    <a:pt x="1128" y="4122"/>
                  </a:lnTo>
                  <a:lnTo>
                    <a:pt x="1216" y="4161"/>
                  </a:lnTo>
                  <a:lnTo>
                    <a:pt x="1306" y="4197"/>
                  </a:lnTo>
                  <a:lnTo>
                    <a:pt x="1400" y="4229"/>
                  </a:lnTo>
                  <a:lnTo>
                    <a:pt x="1493" y="4257"/>
                  </a:lnTo>
                  <a:lnTo>
                    <a:pt x="1590" y="4279"/>
                  </a:lnTo>
                  <a:lnTo>
                    <a:pt x="1688" y="4296"/>
                  </a:lnTo>
                  <a:lnTo>
                    <a:pt x="1788" y="4309"/>
                  </a:lnTo>
                  <a:lnTo>
                    <a:pt x="1889" y="4317"/>
                  </a:lnTo>
                  <a:lnTo>
                    <a:pt x="1991" y="4319"/>
                  </a:lnTo>
                  <a:lnTo>
                    <a:pt x="2093" y="4317"/>
                  </a:lnTo>
                  <a:lnTo>
                    <a:pt x="2195" y="4309"/>
                  </a:lnTo>
                  <a:lnTo>
                    <a:pt x="2295" y="4296"/>
                  </a:lnTo>
                  <a:lnTo>
                    <a:pt x="2392" y="4279"/>
                  </a:lnTo>
                  <a:lnTo>
                    <a:pt x="2489" y="4257"/>
                  </a:lnTo>
                  <a:lnTo>
                    <a:pt x="2584" y="4229"/>
                  </a:lnTo>
                  <a:lnTo>
                    <a:pt x="2676" y="4197"/>
                  </a:lnTo>
                  <a:lnTo>
                    <a:pt x="2766" y="4161"/>
                  </a:lnTo>
                  <a:lnTo>
                    <a:pt x="2854" y="4122"/>
                  </a:lnTo>
                  <a:lnTo>
                    <a:pt x="2940" y="4077"/>
                  </a:lnTo>
                  <a:lnTo>
                    <a:pt x="3024" y="4028"/>
                  </a:lnTo>
                  <a:lnTo>
                    <a:pt x="3105" y="3975"/>
                  </a:lnTo>
                  <a:lnTo>
                    <a:pt x="3183" y="3919"/>
                  </a:lnTo>
                  <a:lnTo>
                    <a:pt x="3258" y="3860"/>
                  </a:lnTo>
                  <a:lnTo>
                    <a:pt x="3330" y="3796"/>
                  </a:lnTo>
                  <a:lnTo>
                    <a:pt x="3400" y="3730"/>
                  </a:lnTo>
                  <a:lnTo>
                    <a:pt x="3466" y="3660"/>
                  </a:lnTo>
                  <a:lnTo>
                    <a:pt x="3527" y="3587"/>
                  </a:lnTo>
                  <a:lnTo>
                    <a:pt x="3586" y="3512"/>
                  </a:lnTo>
                  <a:lnTo>
                    <a:pt x="3643" y="3433"/>
                  </a:lnTo>
                  <a:lnTo>
                    <a:pt x="3694" y="3350"/>
                  </a:lnTo>
                  <a:lnTo>
                    <a:pt x="3741" y="3267"/>
                  </a:lnTo>
                  <a:lnTo>
                    <a:pt x="3785" y="3180"/>
                  </a:lnTo>
                  <a:lnTo>
                    <a:pt x="3826" y="3091"/>
                  </a:lnTo>
                  <a:lnTo>
                    <a:pt x="3861" y="2998"/>
                  </a:lnTo>
                  <a:lnTo>
                    <a:pt x="3893" y="2905"/>
                  </a:lnTo>
                  <a:lnTo>
                    <a:pt x="3920" y="2809"/>
                  </a:lnTo>
                  <a:lnTo>
                    <a:pt x="3942" y="2713"/>
                  </a:lnTo>
                  <a:lnTo>
                    <a:pt x="3959" y="2614"/>
                  </a:lnTo>
                  <a:lnTo>
                    <a:pt x="3972" y="2513"/>
                  </a:lnTo>
                  <a:lnTo>
                    <a:pt x="3980" y="2411"/>
                  </a:lnTo>
                  <a:lnTo>
                    <a:pt x="3982" y="2307"/>
                  </a:lnTo>
                  <a:lnTo>
                    <a:pt x="3980" y="2219"/>
                  </a:lnTo>
                  <a:lnTo>
                    <a:pt x="3975" y="2133"/>
                  </a:lnTo>
                  <a:lnTo>
                    <a:pt x="3966" y="2047"/>
                  </a:lnTo>
                  <a:lnTo>
                    <a:pt x="3953" y="1961"/>
                  </a:lnTo>
                  <a:lnTo>
                    <a:pt x="3937" y="1878"/>
                  </a:lnTo>
                  <a:lnTo>
                    <a:pt x="3917" y="1795"/>
                  </a:lnTo>
                  <a:lnTo>
                    <a:pt x="3894" y="1715"/>
                  </a:lnTo>
                  <a:lnTo>
                    <a:pt x="3869" y="1635"/>
                  </a:lnTo>
                  <a:lnTo>
                    <a:pt x="3839" y="1558"/>
                  </a:lnTo>
                  <a:lnTo>
                    <a:pt x="3807" y="1481"/>
                  </a:lnTo>
                  <a:lnTo>
                    <a:pt x="3772" y="1406"/>
                  </a:lnTo>
                  <a:lnTo>
                    <a:pt x="3734" y="1333"/>
                  </a:lnTo>
                  <a:lnTo>
                    <a:pt x="3693" y="1262"/>
                  </a:lnTo>
                  <a:lnTo>
                    <a:pt x="3649" y="1193"/>
                  </a:lnTo>
                  <a:lnTo>
                    <a:pt x="3603" y="1125"/>
                  </a:lnTo>
                  <a:lnTo>
                    <a:pt x="3553" y="1060"/>
                  </a:lnTo>
                  <a:lnTo>
                    <a:pt x="3502" y="996"/>
                  </a:lnTo>
                  <a:lnTo>
                    <a:pt x="3448" y="936"/>
                  </a:lnTo>
                  <a:lnTo>
                    <a:pt x="3392" y="877"/>
                  </a:lnTo>
                  <a:lnTo>
                    <a:pt x="3332" y="821"/>
                  </a:lnTo>
                  <a:lnTo>
                    <a:pt x="3272" y="767"/>
                  </a:lnTo>
                  <a:lnTo>
                    <a:pt x="3208" y="715"/>
                  </a:lnTo>
                  <a:lnTo>
                    <a:pt x="3143" y="667"/>
                  </a:lnTo>
                  <a:lnTo>
                    <a:pt x="3076" y="621"/>
                  </a:lnTo>
                  <a:lnTo>
                    <a:pt x="3007" y="577"/>
                  </a:lnTo>
                  <a:lnTo>
                    <a:pt x="2937" y="536"/>
                  </a:lnTo>
                  <a:lnTo>
                    <a:pt x="2863" y="499"/>
                  </a:lnTo>
                  <a:lnTo>
                    <a:pt x="2789" y="463"/>
                  </a:lnTo>
                  <a:lnTo>
                    <a:pt x="2713" y="432"/>
                  </a:lnTo>
                  <a:lnTo>
                    <a:pt x="2635" y="403"/>
                  </a:lnTo>
                  <a:lnTo>
                    <a:pt x="2556" y="378"/>
                  </a:lnTo>
                  <a:lnTo>
                    <a:pt x="2476" y="3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61" name="Rectangle 886"/>
          <p:cNvSpPr txBox="1">
            <a:spLocks noChangeArrowheads="1"/>
          </p:cNvSpPr>
          <p:nvPr/>
        </p:nvSpPr>
        <p:spPr>
          <a:xfrm>
            <a:off x="1843287" y="353986"/>
            <a:ext cx="6226020" cy="1130329"/>
          </a:xfrm>
          <a:prstGeom prst="rect">
            <a:avLst/>
          </a:prstGeom>
        </p:spPr>
        <p:txBody>
          <a:bodyPr vert="horz" lIns="470258" tIns="235129" rIns="470258" bIns="235129" rtlCol="0" anchor="b">
            <a:noAutofit/>
          </a:bodyPr>
          <a:lstStyle>
            <a:lvl1pPr algn="ctr" defTabSz="777240" rtl="0" eaLnBrk="1" latinLnBrk="0" hangingPunct="1">
              <a:lnSpc>
                <a:spcPct val="90000"/>
              </a:lnSpc>
              <a:spcBef>
                <a:spcPct val="0"/>
              </a:spcBef>
              <a:buNone/>
              <a:defRPr sz="5100" kern="1200">
                <a:solidFill>
                  <a:schemeClr val="tx1"/>
                </a:solidFill>
                <a:latin typeface="+mj-lt"/>
                <a:ea typeface="+mj-ea"/>
                <a:cs typeface="+mj-cs"/>
              </a:defRPr>
            </a:lvl1pPr>
          </a:lstStyle>
          <a:p>
            <a:pPr algn="r" fontAlgn="ctr"/>
            <a:r>
              <a:rPr lang="en-US" sz="3600" b="1" dirty="0">
                <a:latin typeface="Franklin Gothic Medium" charset="0"/>
              </a:rPr>
              <a:t>Getup!</a:t>
            </a:r>
            <a:br>
              <a:rPr lang="en-US" sz="4800" b="1" dirty="0">
                <a:latin typeface="Franklin Gothic Medium" charset="0"/>
              </a:rPr>
            </a:br>
            <a:r>
              <a:rPr lang="en-US" sz="1400" b="1" dirty="0">
                <a:latin typeface="Franklin Gothic Medium" charset="0"/>
              </a:rPr>
              <a:t>Designer: Nathaniel Hudson</a:t>
            </a:r>
            <a:endParaRPr lang="en-US" sz="1200" b="1" dirty="0">
              <a:latin typeface="Franklin Gothic Medium" charset="0"/>
            </a:endParaRPr>
          </a:p>
        </p:txBody>
      </p:sp>
      <p:sp>
        <p:nvSpPr>
          <p:cNvPr id="65" name="AutoShape 770"/>
          <p:cNvSpPr>
            <a:spLocks noChangeArrowheads="1"/>
          </p:cNvSpPr>
          <p:nvPr/>
        </p:nvSpPr>
        <p:spPr bwMode="auto">
          <a:xfrm>
            <a:off x="166887" y="938257"/>
            <a:ext cx="3238464" cy="267128"/>
          </a:xfrm>
          <a:prstGeom prst="roundRect">
            <a:avLst>
              <a:gd name="adj" fmla="val 18056"/>
            </a:avLst>
          </a:prstGeom>
          <a:solidFill>
            <a:srgbClr val="9C7C2F"/>
          </a:solidFill>
          <a:ln>
            <a:noFill/>
          </a:ln>
          <a:effectLst/>
        </p:spPr>
        <p:txBody>
          <a:bodyPr wrap="none" anchor="ctr"/>
          <a:lstStyle/>
          <a:p>
            <a:pPr algn="ctr" defTabSz="4702175" eaLnBrk="0" hangingPunct="0">
              <a:defRPr/>
            </a:pPr>
            <a:r>
              <a:rPr lang="en-US" sz="1800" dirty="0">
                <a:solidFill>
                  <a:schemeClr val="bg1"/>
                </a:solidFill>
                <a:latin typeface="Franklin Gothic Medium" charset="0"/>
              </a:rPr>
              <a:t>Project Description</a:t>
            </a:r>
          </a:p>
        </p:txBody>
      </p:sp>
      <p:sp>
        <p:nvSpPr>
          <p:cNvPr id="66" name="Text Box 771"/>
          <p:cNvSpPr txBox="1">
            <a:spLocks noChangeArrowheads="1"/>
          </p:cNvSpPr>
          <p:nvPr/>
        </p:nvSpPr>
        <p:spPr bwMode="auto">
          <a:xfrm>
            <a:off x="166887" y="1302722"/>
            <a:ext cx="3238464"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703763" eaLnBrk="0" hangingPunct="0">
              <a:defRPr sz="8000">
                <a:solidFill>
                  <a:schemeClr val="tx1"/>
                </a:solidFill>
                <a:latin typeface="Arial" charset="0"/>
                <a:ea typeface="ＭＳ Ｐゴシック" charset="-128"/>
              </a:defRPr>
            </a:lvl1pPr>
            <a:lvl2pPr marL="742950" indent="-285750" defTabSz="4703763" eaLnBrk="0" hangingPunct="0">
              <a:defRPr sz="8000">
                <a:solidFill>
                  <a:schemeClr val="tx1"/>
                </a:solidFill>
                <a:latin typeface="Arial" charset="0"/>
                <a:ea typeface="ＭＳ Ｐゴシック" charset="-128"/>
              </a:defRPr>
            </a:lvl2pPr>
            <a:lvl3pPr marL="1143000" indent="-228600" defTabSz="4703763" eaLnBrk="0" hangingPunct="0">
              <a:defRPr sz="8000">
                <a:solidFill>
                  <a:schemeClr val="tx1"/>
                </a:solidFill>
                <a:latin typeface="Arial" charset="0"/>
                <a:ea typeface="ＭＳ Ｐゴシック" charset="-128"/>
              </a:defRPr>
            </a:lvl3pPr>
            <a:lvl4pPr marL="1600200" indent="-228600" defTabSz="4703763" eaLnBrk="0" hangingPunct="0">
              <a:defRPr sz="8000">
                <a:solidFill>
                  <a:schemeClr val="tx1"/>
                </a:solidFill>
                <a:latin typeface="Arial" charset="0"/>
                <a:ea typeface="ＭＳ Ｐゴシック" charset="-128"/>
              </a:defRPr>
            </a:lvl4pPr>
            <a:lvl5pPr marL="2057400" indent="-228600" defTabSz="4703763" eaLnBrk="0" hangingPunct="0">
              <a:defRPr sz="8000">
                <a:solidFill>
                  <a:schemeClr val="tx1"/>
                </a:solidFill>
                <a:latin typeface="Arial" charset="0"/>
                <a:ea typeface="ＭＳ Ｐゴシック" charset="-128"/>
              </a:defRPr>
            </a:lvl5pPr>
            <a:lvl6pPr marL="2514600" indent="-228600" defTabSz="4703763"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703763"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703763"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703763" eaLnBrk="0" fontAlgn="base" hangingPunct="0">
              <a:spcBef>
                <a:spcPct val="0"/>
              </a:spcBef>
              <a:spcAft>
                <a:spcPct val="0"/>
              </a:spcAft>
              <a:defRPr sz="8000">
                <a:solidFill>
                  <a:schemeClr val="tx1"/>
                </a:solidFill>
                <a:latin typeface="Arial" charset="0"/>
                <a:ea typeface="ＭＳ Ｐゴシック" charset="-128"/>
              </a:defRPr>
            </a:lvl9pPr>
          </a:lstStyle>
          <a:p>
            <a:r>
              <a:rPr lang="en-US" sz="1000" dirty="0"/>
              <a:t>Getup! is an alarm clock that requires the user to get out of bed in order to disable it. While it may appear to be a simple alarm clock, it has no buttons with which the user can snooze or disable it. Instead, it uses an accelerometer to sense when the user picks it up and stop ringing for a short time (somewhere on the order of 30 to 60 seconds). However, in order to be fully disabled, it must be placed on a wireless charging pad. Otherwise, it will continue ringing after the pause time elapses until it receives power.</a:t>
            </a:r>
          </a:p>
        </p:txBody>
      </p:sp>
      <p:sp>
        <p:nvSpPr>
          <p:cNvPr id="62" name="AutoShape 770"/>
          <p:cNvSpPr>
            <a:spLocks noChangeArrowheads="1"/>
          </p:cNvSpPr>
          <p:nvPr/>
        </p:nvSpPr>
        <p:spPr bwMode="auto">
          <a:xfrm>
            <a:off x="166887" y="3601805"/>
            <a:ext cx="3238464" cy="267128"/>
          </a:xfrm>
          <a:prstGeom prst="roundRect">
            <a:avLst>
              <a:gd name="adj" fmla="val 18056"/>
            </a:avLst>
          </a:prstGeom>
          <a:solidFill>
            <a:srgbClr val="9C7C2F"/>
          </a:solidFill>
          <a:ln>
            <a:noFill/>
          </a:ln>
          <a:effectLst/>
        </p:spPr>
        <p:txBody>
          <a:bodyPr wrap="none" anchor="ctr"/>
          <a:lstStyle/>
          <a:p>
            <a:pPr algn="ctr" defTabSz="4702175" eaLnBrk="0" hangingPunct="0">
              <a:defRPr/>
            </a:pPr>
            <a:r>
              <a:rPr lang="en-US" sz="1800" dirty="0">
                <a:solidFill>
                  <a:schemeClr val="bg1"/>
                </a:solidFill>
                <a:latin typeface="Franklin Gothic Medium" charset="0"/>
              </a:rPr>
              <a:t>User Interface</a:t>
            </a:r>
          </a:p>
        </p:txBody>
      </p:sp>
      <p:sp>
        <p:nvSpPr>
          <p:cNvPr id="63" name="Text Box 771"/>
          <p:cNvSpPr txBox="1">
            <a:spLocks noChangeArrowheads="1"/>
          </p:cNvSpPr>
          <p:nvPr/>
        </p:nvSpPr>
        <p:spPr bwMode="auto">
          <a:xfrm>
            <a:off x="166886" y="4035114"/>
            <a:ext cx="3238465" cy="347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703763" eaLnBrk="0" hangingPunct="0">
              <a:defRPr sz="8000">
                <a:solidFill>
                  <a:schemeClr val="tx1"/>
                </a:solidFill>
                <a:latin typeface="Arial" charset="0"/>
                <a:ea typeface="ＭＳ Ｐゴシック" charset="-128"/>
              </a:defRPr>
            </a:lvl1pPr>
            <a:lvl2pPr marL="742950" indent="-285750" defTabSz="4703763" eaLnBrk="0" hangingPunct="0">
              <a:defRPr sz="8000">
                <a:solidFill>
                  <a:schemeClr val="tx1"/>
                </a:solidFill>
                <a:latin typeface="Arial" charset="0"/>
                <a:ea typeface="ＭＳ Ｐゴシック" charset="-128"/>
              </a:defRPr>
            </a:lvl2pPr>
            <a:lvl3pPr marL="1143000" indent="-228600" defTabSz="4703763" eaLnBrk="0" hangingPunct="0">
              <a:defRPr sz="8000">
                <a:solidFill>
                  <a:schemeClr val="tx1"/>
                </a:solidFill>
                <a:latin typeface="Arial" charset="0"/>
                <a:ea typeface="ＭＳ Ｐゴシック" charset="-128"/>
              </a:defRPr>
            </a:lvl3pPr>
            <a:lvl4pPr marL="1600200" indent="-228600" defTabSz="4703763" eaLnBrk="0" hangingPunct="0">
              <a:defRPr sz="8000">
                <a:solidFill>
                  <a:schemeClr val="tx1"/>
                </a:solidFill>
                <a:latin typeface="Arial" charset="0"/>
                <a:ea typeface="ＭＳ Ｐゴシック" charset="-128"/>
              </a:defRPr>
            </a:lvl4pPr>
            <a:lvl5pPr marL="2057400" indent="-228600" defTabSz="4703763" eaLnBrk="0" hangingPunct="0">
              <a:defRPr sz="8000">
                <a:solidFill>
                  <a:schemeClr val="tx1"/>
                </a:solidFill>
                <a:latin typeface="Arial" charset="0"/>
                <a:ea typeface="ＭＳ Ｐゴシック" charset="-128"/>
              </a:defRPr>
            </a:lvl5pPr>
            <a:lvl6pPr marL="2514600" indent="-228600" defTabSz="4703763"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703763"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703763"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703763" eaLnBrk="0" fontAlgn="base" hangingPunct="0">
              <a:spcBef>
                <a:spcPct val="0"/>
              </a:spcBef>
              <a:spcAft>
                <a:spcPct val="0"/>
              </a:spcAft>
              <a:defRPr sz="8000">
                <a:solidFill>
                  <a:schemeClr val="tx1"/>
                </a:solidFill>
                <a:latin typeface="Arial" charset="0"/>
                <a:ea typeface="ＭＳ Ｐゴシック" charset="-128"/>
              </a:defRPr>
            </a:lvl9pPr>
          </a:lstStyle>
          <a:p>
            <a:r>
              <a:rPr lang="en-US" sz="1000" dirty="0"/>
              <a:t>Describe your user interface:</a:t>
            </a:r>
          </a:p>
          <a:p>
            <a:r>
              <a:rPr lang="en-US" sz="1000" dirty="0"/>
              <a:t>All user interaction takes place through four buttons (set, select, up, and down), and an accelerometer. Information is displayed on a 16x2 LCD and various LEDs, and a magnetic buzzer is used for alarm sounds.</a:t>
            </a:r>
          </a:p>
          <a:p>
            <a:endParaRPr lang="en-US" sz="1000" dirty="0"/>
          </a:p>
          <a:p>
            <a:r>
              <a:rPr lang="en-US" sz="1000" b="1" dirty="0"/>
              <a:t>Functions:</a:t>
            </a:r>
          </a:p>
          <a:p>
            <a:r>
              <a:rPr lang="en-US" sz="1000" dirty="0"/>
              <a:t>// Determines whether specified alarm is active.</a:t>
            </a:r>
          </a:p>
          <a:p>
            <a:r>
              <a:rPr lang="en-US" sz="1000" dirty="0"/>
              <a:t>bool </a:t>
            </a:r>
            <a:r>
              <a:rPr lang="en-US" sz="1000" dirty="0" err="1"/>
              <a:t>check_alarm</a:t>
            </a:r>
            <a:r>
              <a:rPr lang="en-US" sz="1000" dirty="0"/>
              <a:t>(uint8_t alarm);</a:t>
            </a:r>
          </a:p>
          <a:p>
            <a:endParaRPr lang="en-US" sz="1000" dirty="0"/>
          </a:p>
          <a:p>
            <a:r>
              <a:rPr lang="en-US" sz="1000" dirty="0"/>
              <a:t>// Enables specified alarm.</a:t>
            </a:r>
          </a:p>
          <a:p>
            <a:r>
              <a:rPr lang="en-US" sz="1000" dirty="0"/>
              <a:t>bool </a:t>
            </a:r>
            <a:r>
              <a:rPr lang="en-US" sz="1000" dirty="0" err="1"/>
              <a:t>enable_alarm</a:t>
            </a:r>
            <a:r>
              <a:rPr lang="en-US" sz="1000" dirty="0"/>
              <a:t>(uint8_t alarm);</a:t>
            </a:r>
          </a:p>
          <a:p>
            <a:endParaRPr lang="en-US" sz="1000" dirty="0"/>
          </a:p>
          <a:p>
            <a:r>
              <a:rPr lang="en-US" sz="1000" dirty="0"/>
              <a:t>// Disables specified alarm.</a:t>
            </a:r>
          </a:p>
          <a:p>
            <a:r>
              <a:rPr lang="en-US" sz="1000" dirty="0"/>
              <a:t>bool </a:t>
            </a:r>
            <a:r>
              <a:rPr lang="en-US" sz="1000" dirty="0" err="1"/>
              <a:t>disable_alarm</a:t>
            </a:r>
            <a:r>
              <a:rPr lang="en-US" sz="1000" dirty="0"/>
              <a:t>(uint8_t alarm);</a:t>
            </a:r>
          </a:p>
          <a:p>
            <a:endParaRPr lang="en-US" sz="1000" dirty="0"/>
          </a:p>
          <a:p>
            <a:r>
              <a:rPr lang="en-US" sz="1000" dirty="0"/>
              <a:t>// Retrieves time of specified alarm.</a:t>
            </a:r>
          </a:p>
          <a:p>
            <a:r>
              <a:rPr lang="en-US" sz="1000" dirty="0"/>
              <a:t>uint16_t </a:t>
            </a:r>
            <a:r>
              <a:rPr lang="en-US" sz="1000" dirty="0" err="1"/>
              <a:t>get_alarm</a:t>
            </a:r>
            <a:r>
              <a:rPr lang="en-US" sz="1000" dirty="0"/>
              <a:t>(uint8_t </a:t>
            </a:r>
            <a:r>
              <a:rPr lang="en-US" sz="1000" dirty="0" err="1"/>
              <a:t>alarm_idx</a:t>
            </a:r>
            <a:r>
              <a:rPr lang="en-US" sz="1000" dirty="0"/>
              <a:t>);</a:t>
            </a:r>
          </a:p>
          <a:p>
            <a:endParaRPr lang="en-US" sz="1000" dirty="0"/>
          </a:p>
          <a:p>
            <a:r>
              <a:rPr lang="en-US" sz="1000" dirty="0"/>
              <a:t>// Edits specified alarm.</a:t>
            </a:r>
          </a:p>
          <a:p>
            <a:r>
              <a:rPr lang="en-US" sz="1000" dirty="0"/>
              <a:t>bool </a:t>
            </a:r>
            <a:r>
              <a:rPr lang="en-US" sz="1000" dirty="0" err="1"/>
              <a:t>edit_alarm</a:t>
            </a:r>
            <a:r>
              <a:rPr lang="en-US" sz="1000" dirty="0"/>
              <a:t>(uint8_t </a:t>
            </a:r>
            <a:r>
              <a:rPr lang="en-US" sz="1000" dirty="0" err="1"/>
              <a:t>alarm_idx</a:t>
            </a:r>
            <a:r>
              <a:rPr lang="en-US" sz="1000" dirty="0"/>
              <a:t>, uint16_t </a:t>
            </a:r>
            <a:r>
              <a:rPr lang="en-US" sz="1000" dirty="0" err="1"/>
              <a:t>new_time</a:t>
            </a:r>
            <a:r>
              <a:rPr lang="en-US" sz="1000" dirty="0"/>
              <a:t>);</a:t>
            </a:r>
          </a:p>
        </p:txBody>
      </p:sp>
      <p:sp>
        <p:nvSpPr>
          <p:cNvPr id="64" name="AutoShape 770"/>
          <p:cNvSpPr>
            <a:spLocks noChangeArrowheads="1"/>
          </p:cNvSpPr>
          <p:nvPr/>
        </p:nvSpPr>
        <p:spPr bwMode="auto">
          <a:xfrm>
            <a:off x="4819974" y="4393383"/>
            <a:ext cx="2743200" cy="267128"/>
          </a:xfrm>
          <a:prstGeom prst="roundRect">
            <a:avLst>
              <a:gd name="adj" fmla="val 18056"/>
            </a:avLst>
          </a:prstGeom>
          <a:solidFill>
            <a:srgbClr val="9C7C2F"/>
          </a:solidFill>
          <a:ln>
            <a:noFill/>
          </a:ln>
          <a:effectLst/>
        </p:spPr>
        <p:txBody>
          <a:bodyPr wrap="none" anchor="ctr"/>
          <a:lstStyle/>
          <a:p>
            <a:pPr algn="ctr" defTabSz="4702175" eaLnBrk="0" hangingPunct="0">
              <a:defRPr/>
            </a:pPr>
            <a:r>
              <a:rPr lang="en-US" sz="1800" dirty="0">
                <a:solidFill>
                  <a:schemeClr val="bg1"/>
                </a:solidFill>
                <a:latin typeface="Franklin Gothic Medium" charset="0"/>
              </a:rPr>
              <a:t>Project Status</a:t>
            </a:r>
          </a:p>
        </p:txBody>
      </p:sp>
      <p:sp>
        <p:nvSpPr>
          <p:cNvPr id="68" name="Text Box 771"/>
          <p:cNvSpPr txBox="1">
            <a:spLocks noChangeArrowheads="1"/>
          </p:cNvSpPr>
          <p:nvPr/>
        </p:nvSpPr>
        <p:spPr bwMode="auto">
          <a:xfrm>
            <a:off x="4806900" y="4802154"/>
            <a:ext cx="2743200"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703763" eaLnBrk="0" hangingPunct="0">
              <a:defRPr sz="8000">
                <a:solidFill>
                  <a:schemeClr val="tx1"/>
                </a:solidFill>
                <a:latin typeface="Arial" charset="0"/>
                <a:ea typeface="ＭＳ Ｐゴシック" charset="-128"/>
              </a:defRPr>
            </a:lvl1pPr>
            <a:lvl2pPr marL="742950" indent="-285750" defTabSz="4703763" eaLnBrk="0" hangingPunct="0">
              <a:defRPr sz="8000">
                <a:solidFill>
                  <a:schemeClr val="tx1"/>
                </a:solidFill>
                <a:latin typeface="Arial" charset="0"/>
                <a:ea typeface="ＭＳ Ｐゴシック" charset="-128"/>
              </a:defRPr>
            </a:lvl2pPr>
            <a:lvl3pPr marL="1143000" indent="-228600" defTabSz="4703763" eaLnBrk="0" hangingPunct="0">
              <a:defRPr sz="8000">
                <a:solidFill>
                  <a:schemeClr val="tx1"/>
                </a:solidFill>
                <a:latin typeface="Arial" charset="0"/>
                <a:ea typeface="ＭＳ Ｐゴシック" charset="-128"/>
              </a:defRPr>
            </a:lvl3pPr>
            <a:lvl4pPr marL="1600200" indent="-228600" defTabSz="4703763" eaLnBrk="0" hangingPunct="0">
              <a:defRPr sz="8000">
                <a:solidFill>
                  <a:schemeClr val="tx1"/>
                </a:solidFill>
                <a:latin typeface="Arial" charset="0"/>
                <a:ea typeface="ＭＳ Ｐゴシック" charset="-128"/>
              </a:defRPr>
            </a:lvl4pPr>
            <a:lvl5pPr marL="2057400" indent="-228600" defTabSz="4703763" eaLnBrk="0" hangingPunct="0">
              <a:defRPr sz="8000">
                <a:solidFill>
                  <a:schemeClr val="tx1"/>
                </a:solidFill>
                <a:latin typeface="Arial" charset="0"/>
                <a:ea typeface="ＭＳ Ｐゴシック" charset="-128"/>
              </a:defRPr>
            </a:lvl5pPr>
            <a:lvl6pPr marL="2514600" indent="-228600" defTabSz="4703763"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703763"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703763"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703763" eaLnBrk="0" fontAlgn="base" hangingPunct="0">
              <a:spcBef>
                <a:spcPct val="0"/>
              </a:spcBef>
              <a:spcAft>
                <a:spcPct val="0"/>
              </a:spcAft>
              <a:defRPr sz="8000">
                <a:solidFill>
                  <a:schemeClr val="tx1"/>
                </a:solidFill>
                <a:latin typeface="Arial" charset="0"/>
                <a:ea typeface="ＭＳ Ｐゴシック" charset="-128"/>
              </a:defRPr>
            </a:lvl9pPr>
          </a:lstStyle>
          <a:p>
            <a:r>
              <a:rPr lang="en-US" sz="1000" dirty="0"/>
              <a:t>Beyond communications and power, the system functions without issue. Bluetooth communication has not been fully implemented, but the core functionality of the device is present and </a:t>
            </a:r>
            <a:r>
              <a:rPr lang="en-US" sz="1000"/>
              <a:t>fully functional.</a:t>
            </a:r>
            <a:endParaRPr lang="en-US" sz="1000" dirty="0"/>
          </a:p>
        </p:txBody>
      </p:sp>
      <p:sp>
        <p:nvSpPr>
          <p:cNvPr id="69" name="Rectangle 886"/>
          <p:cNvSpPr txBox="1">
            <a:spLocks noChangeArrowheads="1"/>
          </p:cNvSpPr>
          <p:nvPr/>
        </p:nvSpPr>
        <p:spPr>
          <a:xfrm>
            <a:off x="-403767" y="-10742"/>
            <a:ext cx="3069770" cy="777763"/>
          </a:xfrm>
          <a:prstGeom prst="rect">
            <a:avLst/>
          </a:prstGeom>
        </p:spPr>
        <p:txBody>
          <a:bodyPr vert="horz" lIns="470258" tIns="235129" rIns="470258" bIns="235129" rtlCol="0" anchor="b">
            <a:noAutofit/>
          </a:bodyPr>
          <a:lstStyle>
            <a:lvl1pPr algn="ctr" defTabSz="777240" rtl="0" eaLnBrk="1" latinLnBrk="0" hangingPunct="1">
              <a:lnSpc>
                <a:spcPct val="90000"/>
              </a:lnSpc>
              <a:spcBef>
                <a:spcPct val="0"/>
              </a:spcBef>
              <a:buNone/>
              <a:defRPr sz="5100" kern="1200">
                <a:solidFill>
                  <a:schemeClr val="tx1"/>
                </a:solidFill>
                <a:latin typeface="+mj-lt"/>
                <a:ea typeface="+mj-ea"/>
                <a:cs typeface="+mj-cs"/>
              </a:defRPr>
            </a:lvl1pPr>
          </a:lstStyle>
          <a:p>
            <a:pPr algn="l" fontAlgn="ctr"/>
            <a:r>
              <a:rPr lang="en-US" sz="2000" b="1" dirty="0">
                <a:solidFill>
                  <a:schemeClr val="bg1"/>
                </a:solidFill>
                <a:latin typeface="Franklin Gothic Medium" charset="0"/>
              </a:rPr>
              <a:t>ENGE 420</a:t>
            </a:r>
          </a:p>
          <a:p>
            <a:pPr algn="l" fontAlgn="ctr"/>
            <a:r>
              <a:rPr lang="en-US" sz="1400" b="1">
                <a:solidFill>
                  <a:schemeClr val="bg1"/>
                </a:solidFill>
                <a:latin typeface="Franklin Gothic Medium" charset="0"/>
              </a:rPr>
              <a:t>Embedded Systems</a:t>
            </a:r>
            <a:endParaRPr lang="en-US" sz="1400" b="1" dirty="0">
              <a:solidFill>
                <a:schemeClr val="bg1"/>
              </a:solidFill>
              <a:latin typeface="Franklin Gothic Medium" charset="0"/>
            </a:endParaRPr>
          </a:p>
        </p:txBody>
      </p:sp>
      <p:pic>
        <p:nvPicPr>
          <p:cNvPr id="19" name="Picture 18" descr="A close-up of a circuit board&#10;&#10;Description automatically generated with low confidence">
            <a:extLst>
              <a:ext uri="{FF2B5EF4-FFF2-40B4-BE49-F238E27FC236}">
                <a16:creationId xmlns:a16="http://schemas.microsoft.com/office/drawing/2014/main" id="{357D1EEB-34BD-0448-90CD-462E54C66C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845449" y="1650496"/>
            <a:ext cx="4934099" cy="2754041"/>
          </a:xfrm>
          <a:prstGeom prst="rect">
            <a:avLst/>
          </a:prstGeom>
        </p:spPr>
      </p:pic>
    </p:spTree>
    <p:extLst>
      <p:ext uri="{BB962C8B-B14F-4D97-AF65-F5344CB8AC3E}">
        <p14:creationId xmlns:p14="http://schemas.microsoft.com/office/powerpoint/2010/main" val="42591058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320</TotalTime>
  <Words>305</Words>
  <Application>Microsoft Macintosh PowerPoint</Application>
  <PresentationFormat>Custom</PresentationFormat>
  <Paragraphs>26</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Franklin Gothic Medium</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Gary Spivey</dc:creator>
  <cp:lastModifiedBy>Nathaniel Charles Hudson</cp:lastModifiedBy>
  <cp:revision>16</cp:revision>
  <dcterms:created xsi:type="dcterms:W3CDTF">2015-04-08T16:37:11Z</dcterms:created>
  <dcterms:modified xsi:type="dcterms:W3CDTF">2021-04-29T06:13:36Z</dcterms:modified>
</cp:coreProperties>
</file>

<file path=docProps/thumbnail.jpeg>
</file>